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360" y="7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69DC6-F759-4575-BE7B-B3FDBF4ECB48}"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EA69DC6-F759-4575-BE7B-B3FDBF4ECB48}" type="datetimeFigureOut">
              <a:rPr lang="en-US" smtClean="0"/>
              <a:pPr/>
              <a:t>11/13/2013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46185FE-0401-41B6-81AA-CB4257FA18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all@godwinschools.org"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28600"/>
            <a:ext cx="6629400" cy="1066800"/>
          </a:xfrm>
          <a:prstGeom prst="rect">
            <a:avLst/>
          </a:prstGeom>
          <a:ln>
            <a:solidFill>
              <a:schemeClr val="tx1"/>
            </a:solidFill>
            <a:prstDash val="lgDashDot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381000" y="228600"/>
            <a:ext cx="5410200" cy="892552"/>
          </a:xfrm>
          <a:prstGeom prst="rect">
            <a:avLst/>
          </a:prstGeom>
          <a:noFill/>
        </p:spPr>
        <p:txBody>
          <a:bodyPr wrap="square" rtlCol="0">
            <a:spAutoFit/>
          </a:bodyPr>
          <a:lstStyle/>
          <a:p>
            <a:pPr algn="ctr"/>
            <a:r>
              <a:rPr lang="en-US" sz="2800" dirty="0" smtClean="0">
                <a:latin typeface="Century Gothic" pitchFamily="34" charset="0"/>
              </a:rPr>
              <a:t>Kindergarten Shenanigans!</a:t>
            </a:r>
          </a:p>
          <a:p>
            <a:pPr algn="ctr"/>
            <a:r>
              <a:rPr lang="en-US" sz="1200" dirty="0" smtClean="0">
                <a:latin typeface="Century Gothic" pitchFamily="34" charset="0"/>
              </a:rPr>
              <a:t>Miss Ball’s Weekly Newsletter</a:t>
            </a:r>
          </a:p>
          <a:p>
            <a:pPr algn="ctr"/>
            <a:r>
              <a:rPr lang="en-US" sz="1100" b="1" smtClean="0">
                <a:latin typeface="Century Gothic" pitchFamily="34" charset="0"/>
              </a:rPr>
              <a:t>November </a:t>
            </a:r>
            <a:r>
              <a:rPr lang="en-US" sz="1100" b="1" smtClean="0">
                <a:latin typeface="Century Gothic" pitchFamily="34" charset="0"/>
              </a:rPr>
              <a:t>18, </a:t>
            </a:r>
            <a:r>
              <a:rPr lang="en-US" sz="1100" b="1" dirty="0" smtClean="0">
                <a:latin typeface="Century Gothic" pitchFamily="34" charset="0"/>
              </a:rPr>
              <a:t>2013 </a:t>
            </a:r>
            <a:endParaRPr lang="en-US" sz="1100" b="1" dirty="0">
              <a:latin typeface="Century Gothic" pitchFamily="34" charset="0"/>
            </a:endParaRPr>
          </a:p>
        </p:txBody>
      </p:sp>
      <p:sp>
        <p:nvSpPr>
          <p:cNvPr id="7" name="TextBox 6"/>
          <p:cNvSpPr txBox="1"/>
          <p:nvPr/>
        </p:nvSpPr>
        <p:spPr>
          <a:xfrm>
            <a:off x="76200" y="1371600"/>
            <a:ext cx="6705600" cy="2246769"/>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b="1" dirty="0" smtClean="0">
                <a:latin typeface="Century Gothic" pitchFamily="34" charset="0"/>
              </a:rPr>
              <a:t>Blurb from Miss Ball:</a:t>
            </a:r>
          </a:p>
          <a:p>
            <a:r>
              <a:rPr lang="en-US" sz="1200" dirty="0" smtClean="0">
                <a:latin typeface="Century Gothic" pitchFamily="34" charset="0"/>
              </a:rPr>
              <a:t>Hi! </a:t>
            </a:r>
            <a:r>
              <a:rPr lang="en-US" sz="1200" dirty="0" smtClean="0">
                <a:latin typeface="Century Gothic" pitchFamily="34" charset="0"/>
              </a:rPr>
              <a:t>We are working hard in here and I am so proud! I have a few reminders this week and that is it! Please, make sure your child is dressed appropriately for the weather as it is QUITE cold out these days! (YIKES, welcome to Michigan! </a:t>
            </a:r>
            <a:r>
              <a:rPr lang="en-US" sz="1200" dirty="0" smtClean="0">
                <a:latin typeface="Century Gothic" pitchFamily="34" charset="0"/>
                <a:sym typeface="Wingdings" pitchFamily="2" charset="2"/>
              </a:rPr>
              <a:t> ) Also, please be sure to read with your child or have your child read at home. I send home backpack readers Monday through Thursday nights. It is very important that they read these and send them back each day. Also, check out our NEW WEBSITE below! Your </a:t>
            </a:r>
            <a:r>
              <a:rPr lang="en-US" sz="1200" dirty="0" err="1" smtClean="0">
                <a:latin typeface="Century Gothic" pitchFamily="34" charset="0"/>
                <a:sym typeface="Wingdings" pitchFamily="2" charset="2"/>
              </a:rPr>
              <a:t>lovie</a:t>
            </a:r>
            <a:r>
              <a:rPr lang="en-US" sz="1200" dirty="0" smtClean="0">
                <a:latin typeface="Century Gothic" pitchFamily="34" charset="0"/>
                <a:sym typeface="Wingdings" pitchFamily="2" charset="2"/>
              </a:rPr>
              <a:t> should be able to navigate it!!  </a:t>
            </a:r>
            <a:endParaRPr lang="en-US" sz="1200" dirty="0" smtClean="0">
              <a:latin typeface="Century Gothic" pitchFamily="34" charset="0"/>
            </a:endParaRPr>
          </a:p>
          <a:p>
            <a:r>
              <a:rPr lang="en-US" sz="1200" b="1" dirty="0" smtClean="0">
                <a:latin typeface="Century Gothic" pitchFamily="34" charset="0"/>
                <a:sym typeface="Wingdings" pitchFamily="2" charset="2"/>
              </a:rPr>
              <a:t>Miss Ball’s Contact info: </a:t>
            </a:r>
            <a:r>
              <a:rPr lang="en-US" sz="1200" dirty="0" smtClean="0">
                <a:latin typeface="Century Gothic" pitchFamily="34" charset="0"/>
                <a:sym typeface="Wingdings" pitchFamily="2" charset="2"/>
                <a:hlinkClick r:id="rId2"/>
              </a:rPr>
              <a:t>ball@godwinschools.org</a:t>
            </a:r>
            <a:r>
              <a:rPr lang="en-US" sz="1200" dirty="0" smtClean="0">
                <a:latin typeface="Century Gothic" pitchFamily="34" charset="0"/>
                <a:sym typeface="Wingdings" pitchFamily="2" charset="2"/>
              </a:rPr>
              <a:t> – feel free to talk to me about any questions or concerns!</a:t>
            </a:r>
          </a:p>
          <a:p>
            <a:r>
              <a:rPr lang="en-US" b="1" dirty="0" smtClean="0">
                <a:latin typeface="Century Gothic" pitchFamily="34" charset="0"/>
                <a:sym typeface="Wingdings" pitchFamily="2" charset="2"/>
              </a:rPr>
              <a:t>NEW</a:t>
            </a:r>
            <a:r>
              <a:rPr lang="en-US" sz="1200" b="1" dirty="0" smtClean="0">
                <a:latin typeface="Century Gothic" pitchFamily="34" charset="0"/>
                <a:sym typeface="Wingdings" pitchFamily="2" charset="2"/>
              </a:rPr>
              <a:t> Classroom </a:t>
            </a:r>
            <a:r>
              <a:rPr lang="en-US" sz="1200" b="1" dirty="0" smtClean="0">
                <a:latin typeface="Century Gothic" pitchFamily="34" charset="0"/>
                <a:sym typeface="Wingdings" pitchFamily="2" charset="2"/>
              </a:rPr>
              <a:t>Website: </a:t>
            </a:r>
            <a:r>
              <a:rPr lang="en-US" sz="1200" dirty="0" smtClean="0"/>
              <a:t>www.westkinder.weebly.com</a:t>
            </a:r>
          </a:p>
        </p:txBody>
      </p:sp>
      <p:sp>
        <p:nvSpPr>
          <p:cNvPr id="8" name="TextBox 7"/>
          <p:cNvSpPr txBox="1"/>
          <p:nvPr/>
        </p:nvSpPr>
        <p:spPr>
          <a:xfrm>
            <a:off x="76200" y="3657600"/>
            <a:ext cx="6705600" cy="1854354"/>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smtClean="0">
                <a:latin typeface="Century Gothic" pitchFamily="34" charset="0"/>
                <a:cs typeface="Agent Orange" pitchFamily="2" charset="0"/>
              </a:rPr>
              <a:t>Homework!</a:t>
            </a:r>
          </a:p>
          <a:p>
            <a:endParaRPr lang="en-US" sz="900" b="1" dirty="0" smtClean="0">
              <a:latin typeface="Century Gothic" pitchFamily="34" charset="0"/>
            </a:endParaRPr>
          </a:p>
          <a:p>
            <a:pPr>
              <a:lnSpc>
                <a:spcPct val="150000"/>
              </a:lnSpc>
            </a:pPr>
            <a:r>
              <a:rPr lang="en-US" sz="1100" b="1" dirty="0" smtClean="0">
                <a:latin typeface="Century Gothic" pitchFamily="34" charset="0"/>
              </a:rPr>
              <a:t>Alphabet Chart: </a:t>
            </a:r>
            <a:r>
              <a:rPr lang="en-US" sz="1100" dirty="0" smtClean="0">
                <a:latin typeface="Century Gothic" pitchFamily="34" charset="0"/>
              </a:rPr>
              <a:t>Tap each letter  and say the letter name and sound.  Do this twice each night. </a:t>
            </a:r>
          </a:p>
          <a:p>
            <a:r>
              <a:rPr lang="en-US" sz="1100" b="1" dirty="0" smtClean="0">
                <a:latin typeface="Century Gothic" pitchFamily="34" charset="0"/>
              </a:rPr>
              <a:t>Sight Word Chart: </a:t>
            </a:r>
            <a:r>
              <a:rPr lang="en-US" sz="1100" dirty="0" smtClean="0">
                <a:latin typeface="Century Gothic" pitchFamily="34" charset="0"/>
              </a:rPr>
              <a:t>These are our sight words we’re working on. Tap and say each word 2 times each night.</a:t>
            </a:r>
            <a:r>
              <a:rPr lang="en-US" sz="1100" dirty="0" smtClean="0"/>
              <a:t> </a:t>
            </a:r>
            <a:endParaRPr lang="en-US" sz="1100" b="1" dirty="0" smtClean="0">
              <a:latin typeface="Century Gothic" pitchFamily="34" charset="0"/>
            </a:endParaRPr>
          </a:p>
          <a:p>
            <a:r>
              <a:rPr lang="en-US" sz="1100" b="1" dirty="0" smtClean="0">
                <a:latin typeface="Century Gothic" pitchFamily="34" charset="0"/>
              </a:rPr>
              <a:t>Tom’s Dog and Jets: </a:t>
            </a:r>
            <a:r>
              <a:rPr lang="en-US" sz="1100" dirty="0" smtClean="0">
                <a:latin typeface="Century Gothic" pitchFamily="34" charset="0"/>
              </a:rPr>
              <a:t>Read Story. Fill in Blanks. </a:t>
            </a:r>
            <a:endParaRPr lang="en-US" sz="1100" dirty="0" smtClean="0">
              <a:latin typeface="Century Gothic" pitchFamily="34" charset="0"/>
            </a:endParaRPr>
          </a:p>
          <a:p>
            <a:r>
              <a:rPr lang="en-US" sz="1100" b="1" dirty="0" smtClean="0">
                <a:latin typeface="Century Gothic" pitchFamily="34" charset="0"/>
              </a:rPr>
              <a:t>Rhyming Pages: </a:t>
            </a:r>
            <a:r>
              <a:rPr lang="en-US" sz="1100" dirty="0" smtClean="0">
                <a:latin typeface="Century Gothic" pitchFamily="34" charset="0"/>
              </a:rPr>
              <a:t>Directions on page </a:t>
            </a:r>
            <a:r>
              <a:rPr lang="en-US" sz="1100" dirty="0" smtClean="0">
                <a:latin typeface="Century Gothic" pitchFamily="34" charset="0"/>
                <a:sym typeface="Wingdings" pitchFamily="2" charset="2"/>
              </a:rPr>
              <a:t></a:t>
            </a:r>
            <a:endParaRPr lang="en-US" sz="1100" dirty="0" smtClean="0">
              <a:latin typeface="Century Gothic" pitchFamily="34" charset="0"/>
            </a:endParaRPr>
          </a:p>
          <a:p>
            <a:r>
              <a:rPr lang="en-US" sz="1100" b="1" dirty="0" smtClean="0">
                <a:latin typeface="Century Gothic" pitchFamily="34" charset="0"/>
              </a:rPr>
              <a:t>Greater Than Page: </a:t>
            </a:r>
            <a:r>
              <a:rPr lang="en-US" sz="1100" dirty="0" smtClean="0">
                <a:latin typeface="Century Gothic" pitchFamily="34" charset="0"/>
              </a:rPr>
              <a:t>count objects and write the number </a:t>
            </a:r>
            <a:r>
              <a:rPr lang="en-US" sz="1100" dirty="0" smtClean="0">
                <a:latin typeface="Century Gothic" pitchFamily="34" charset="0"/>
              </a:rPr>
              <a:t>below it, circle the greater number.</a:t>
            </a:r>
          </a:p>
          <a:p>
            <a:r>
              <a:rPr lang="en-US" sz="1100" b="1" dirty="0" smtClean="0">
                <a:latin typeface="Century Gothic" pitchFamily="34" charset="0"/>
              </a:rPr>
              <a:t>Less </a:t>
            </a:r>
            <a:r>
              <a:rPr lang="en-US" sz="1100" b="1" dirty="0" smtClean="0">
                <a:latin typeface="Century Gothic" pitchFamily="34" charset="0"/>
              </a:rPr>
              <a:t>Than Page: </a:t>
            </a:r>
            <a:r>
              <a:rPr lang="en-US" sz="1100" dirty="0" smtClean="0">
                <a:latin typeface="Century Gothic" pitchFamily="34" charset="0"/>
              </a:rPr>
              <a:t>count objects and write the number below it, circle the </a:t>
            </a:r>
            <a:r>
              <a:rPr lang="en-US" sz="1100" dirty="0" smtClean="0">
                <a:latin typeface="Century Gothic" pitchFamily="34" charset="0"/>
              </a:rPr>
              <a:t>lesser </a:t>
            </a:r>
            <a:r>
              <a:rPr lang="en-US" sz="1100" dirty="0" smtClean="0">
                <a:latin typeface="Century Gothic" pitchFamily="34" charset="0"/>
              </a:rPr>
              <a:t>number. </a:t>
            </a:r>
          </a:p>
          <a:p>
            <a:r>
              <a:rPr lang="en-US" sz="1100" dirty="0" smtClean="0">
                <a:latin typeface="Century Gothic" pitchFamily="34" charset="0"/>
              </a:rPr>
              <a:t> </a:t>
            </a:r>
          </a:p>
        </p:txBody>
      </p:sp>
      <p:sp>
        <p:nvSpPr>
          <p:cNvPr id="9" name="TextBox 8"/>
          <p:cNvSpPr txBox="1"/>
          <p:nvPr/>
        </p:nvSpPr>
        <p:spPr>
          <a:xfrm>
            <a:off x="76200" y="7467600"/>
            <a:ext cx="2971800" cy="769441"/>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latin typeface="Century Gothic" pitchFamily="34" charset="0"/>
              </a:rPr>
              <a:t>Important Dates:</a:t>
            </a:r>
          </a:p>
          <a:p>
            <a:r>
              <a:rPr lang="en-US" sz="1100" dirty="0" smtClean="0">
                <a:latin typeface="Century Gothic" pitchFamily="34" charset="0"/>
              </a:rPr>
              <a:t>Nov. 26 – Early Release 12pm</a:t>
            </a:r>
          </a:p>
          <a:p>
            <a:r>
              <a:rPr lang="en-US" sz="1100" dirty="0" smtClean="0">
                <a:latin typeface="Century Gothic" pitchFamily="34" charset="0"/>
              </a:rPr>
              <a:t>Nov. 27-29 – Thanksgiving Break</a:t>
            </a:r>
            <a:r>
              <a:rPr lang="en-US" sz="1100" smtClean="0">
                <a:latin typeface="Century Gothic" pitchFamily="34" charset="0"/>
              </a:rPr>
              <a:t>, NO SCHOOL</a:t>
            </a:r>
            <a:endParaRPr lang="en-US" sz="1100" dirty="0" smtClean="0">
              <a:latin typeface="Century Gothic" pitchFamily="34" charset="0"/>
            </a:endParaRPr>
          </a:p>
        </p:txBody>
      </p:sp>
      <p:sp>
        <p:nvSpPr>
          <p:cNvPr id="10" name="TextBox 9"/>
          <p:cNvSpPr txBox="1"/>
          <p:nvPr/>
        </p:nvSpPr>
        <p:spPr>
          <a:xfrm>
            <a:off x="3352800" y="7467600"/>
            <a:ext cx="3352800" cy="553998"/>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dirty="0" smtClean="0">
                <a:latin typeface="Century Gothic" pitchFamily="34" charset="0"/>
              </a:rPr>
              <a:t>Wish List:</a:t>
            </a:r>
          </a:p>
          <a:p>
            <a:endParaRPr lang="en-US" sz="900" dirty="0" smtClean="0">
              <a:latin typeface="Century Gothic" pitchFamily="34" charset="0"/>
            </a:endParaRPr>
          </a:p>
          <a:p>
            <a:r>
              <a:rPr lang="en-US" sz="900" dirty="0" smtClean="0">
                <a:latin typeface="Century Gothic" pitchFamily="34" charset="0"/>
              </a:rPr>
              <a:t>Glue sticks (we run out so fast!)</a:t>
            </a:r>
          </a:p>
        </p:txBody>
      </p:sp>
      <p:sp>
        <p:nvSpPr>
          <p:cNvPr id="11" name="TextBox 10"/>
          <p:cNvSpPr txBox="1"/>
          <p:nvPr/>
        </p:nvSpPr>
        <p:spPr>
          <a:xfrm>
            <a:off x="76200" y="5653207"/>
            <a:ext cx="6629400" cy="1661993"/>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smtClean="0">
                <a:latin typeface="Century Gothic" pitchFamily="34" charset="0"/>
              </a:rPr>
              <a:t>What We’re Learning:</a:t>
            </a:r>
          </a:p>
          <a:p>
            <a:r>
              <a:rPr lang="en-US" sz="1000" b="1" dirty="0" smtClean="0">
                <a:latin typeface="Century Gothic" pitchFamily="34" charset="0"/>
              </a:rPr>
              <a:t>Writing</a:t>
            </a:r>
            <a:r>
              <a:rPr lang="en-US" sz="1000" dirty="0" smtClean="0">
                <a:latin typeface="Century Gothic" pitchFamily="34" charset="0"/>
              </a:rPr>
              <a:t>: We will learn </a:t>
            </a:r>
            <a:r>
              <a:rPr lang="en-US" sz="1000" dirty="0" smtClean="0">
                <a:latin typeface="Century Gothic" pitchFamily="34" charset="0"/>
              </a:rPr>
              <a:t>about punctuation. </a:t>
            </a:r>
            <a:endParaRPr lang="en-US" sz="1000" dirty="0" smtClean="0">
              <a:latin typeface="Century Gothic" pitchFamily="34" charset="0"/>
            </a:endParaRPr>
          </a:p>
          <a:p>
            <a:r>
              <a:rPr lang="en-US" sz="1000" dirty="0" smtClean="0">
                <a:latin typeface="Century Gothic" pitchFamily="34" charset="0"/>
              </a:rPr>
              <a:t/>
            </a:r>
            <a:br>
              <a:rPr lang="en-US" sz="1000" dirty="0" smtClean="0">
                <a:latin typeface="Century Gothic" pitchFamily="34" charset="0"/>
              </a:rPr>
            </a:br>
            <a:endParaRPr lang="en-US" sz="1000" dirty="0" smtClean="0">
              <a:latin typeface="Century Gothic" pitchFamily="34" charset="0"/>
            </a:endParaRPr>
          </a:p>
          <a:p>
            <a:r>
              <a:rPr lang="en-US" sz="1000" b="1" dirty="0" smtClean="0">
                <a:latin typeface="Century Gothic" pitchFamily="34" charset="0"/>
              </a:rPr>
              <a:t>Math: </a:t>
            </a:r>
            <a:r>
              <a:rPr lang="en-US" sz="1000" dirty="0" smtClean="0">
                <a:latin typeface="Century Gothic" pitchFamily="34" charset="0"/>
              </a:rPr>
              <a:t>We will </a:t>
            </a:r>
            <a:r>
              <a:rPr lang="en-US" sz="1000" dirty="0" smtClean="0">
                <a:latin typeface="Century Gothic" pitchFamily="34" charset="0"/>
              </a:rPr>
              <a:t>learner about greater than and less than. </a:t>
            </a:r>
            <a:endParaRPr lang="en-US" sz="1000" dirty="0" smtClean="0">
              <a:latin typeface="Century Gothic" pitchFamily="34" charset="0"/>
            </a:endParaRPr>
          </a:p>
          <a:p>
            <a:r>
              <a:rPr lang="en-US" sz="1000" dirty="0" smtClean="0">
                <a:latin typeface="Century Gothic" pitchFamily="34" charset="0"/>
              </a:rPr>
              <a:t/>
            </a:r>
            <a:br>
              <a:rPr lang="en-US" sz="1000" dirty="0" smtClean="0">
                <a:latin typeface="Century Gothic" pitchFamily="34" charset="0"/>
              </a:rPr>
            </a:br>
            <a:endParaRPr lang="en-US" sz="1000" dirty="0" smtClean="0">
              <a:latin typeface="Century Gothic" pitchFamily="34" charset="0"/>
            </a:endParaRPr>
          </a:p>
          <a:p>
            <a:r>
              <a:rPr lang="en-US" sz="1000" b="1" dirty="0" smtClean="0">
                <a:latin typeface="Century Gothic" pitchFamily="34" charset="0"/>
              </a:rPr>
              <a:t>Reading: </a:t>
            </a:r>
            <a:r>
              <a:rPr lang="en-US" sz="1000" dirty="0" smtClean="0">
                <a:latin typeface="Century Gothic" pitchFamily="34" charset="0"/>
              </a:rPr>
              <a:t>We are </a:t>
            </a:r>
            <a:r>
              <a:rPr lang="en-US" sz="1000" dirty="0" smtClean="0">
                <a:latin typeface="Century Gothic" pitchFamily="34" charset="0"/>
              </a:rPr>
              <a:t>working </a:t>
            </a:r>
            <a:r>
              <a:rPr lang="en-US" sz="1000" dirty="0" smtClean="0">
                <a:latin typeface="Century Gothic" pitchFamily="34" charset="0"/>
              </a:rPr>
              <a:t>on </a:t>
            </a:r>
            <a:r>
              <a:rPr lang="en-US" sz="1000" dirty="0" smtClean="0">
                <a:latin typeface="Century Gothic" pitchFamily="34" charset="0"/>
              </a:rPr>
              <a:t>blending and decoding </a:t>
            </a:r>
            <a:r>
              <a:rPr lang="en-US" sz="1000" dirty="0" smtClean="0">
                <a:latin typeface="Century Gothic" pitchFamily="34" charset="0"/>
              </a:rPr>
              <a:t>as well as answering comprehension questions about our reading!  </a:t>
            </a:r>
            <a:r>
              <a:rPr lang="en-US" sz="1000" u="sng" dirty="0" smtClean="0">
                <a:latin typeface="Century Gothic" pitchFamily="34" charset="0"/>
              </a:rPr>
              <a:t> Sight Words: </a:t>
            </a:r>
            <a:r>
              <a:rPr lang="en-US" sz="1000" u="sng" dirty="0" smtClean="0">
                <a:latin typeface="Century Gothic" pitchFamily="34" charset="0"/>
              </a:rPr>
              <a:t>do, you, too.</a:t>
            </a:r>
            <a:endParaRPr lang="en-US" sz="1000" dirty="0" smtClean="0"/>
          </a:p>
          <a:p>
            <a:endParaRPr lang="en-US" sz="1000" dirty="0" smtClean="0">
              <a:latin typeface="Century Gothic" pitchFamily="34" charset="0"/>
            </a:endParaRPr>
          </a:p>
        </p:txBody>
      </p:sp>
      <p:sp>
        <p:nvSpPr>
          <p:cNvPr id="2" name="AutoShape 2" descr="data:image/jpeg;base64,/9j/4AAQSkZJRgABAQAAAQABAAD/2wCEAAkGBxQSEBUSEhQVFhQUFBcXGRgVFxUXGBQXFBQXFxQUFBUcHCggGBolGxQUITEhJSkrLi4uFx8zODMsNyotLisBCgoKDg0OGxAQGywkICQtLC40LCwsLCwsLCwsLCwsLCwsLSwsLCwsNCwsLCwsLCwsLCwsLCwsLCwsLCwsLCwsLP/AABEIAMkA+wMBEQACEQEDEQH/xAAcAAABBQEBAQAAAAAAAAAAAAAAAgMEBQYHAQj/xABJEAACAQICBgUGCQoFBQEAAAABAgADEQQhBQYSMUFRE2FxgZEHIjJCUqEjM1NicoKxwdEUF0NzkpOywtLwJDRjorNUg6PD4fH/xAAbAQEAAgMBAQAAAAAAAAAAAAAAAgMBBAUGB//EADsRAAIBAgMECAUCBgICAwAAAAABAgMRBCExBRJBUTJhcYGRobHREyLB4fAUQgYVIzNS8WKSQ1NyorL/2gAMAwEAAhEDEQA/AO4wAgBACAEAIAQAgBAOVa44w19K1aVyaWGoU0K3OyatYmo5I3EhBTHVc85xNs4mdKMYwk03nlked/iDGVKMYQpyabu8nZ2X+/Ioq+AwpPnUEYg/I7dj2hTnOH+pxUl/cf8A2+55tYvGSV/iy7529WeDA4b/AKZf3FvtWY+NX/8AY/8At9yPx8T/AOx/9vuC4LDKbjDqDzFA38QsksRiVpUf/b7k1isWtKr/AO/3JKVkX0a1WlytWrUvAbQlscbjY6Sb8H7l0No7QjpNvwl7lnhtL4unnTxdQi2QqhKq+JAc/tS+ntuvHKaT8n+dxtUv4ixMMqkU/J+3kXGD19rU/wDM4cOvGphr36yaDm9voux6p1MPtihUyn8r69PE7OF2/hqrtP5H15rx90bHRGl6OKp9Jh6iut7G29TxV1OaMORAM6qaaujtppq60J0yZCAEAIAQAgBACAEAIAQAgBACAEAIAQAgBACAEAIAQDwm2ZgHEtD1+m6bFG5/KsRVrC/sFytIdgpqk8fterv4lrlkeC27X+Ji2uEbL38ydVYgZC57QJzYpPVnIik3m7DW1U9lB9Zj/KJO1Pm/D7llqXN+C92G1UHqoexiD4Ffvi0Ob8PuLU3xfh9wp4kE7JBVuTcfonc3cZh02ldZoxKk0t5Zrq+vFA2EXet0PNMu8jce8GZVR8c+38uZVaX7s11/l13CVrMpC1LZmwYZAngGHqn3Hq3Q4qSvHw/NTLhGS3ocOHtz+nmesKlGqMVhTsYhRu9Suo/RVhxBzsd6k3HXu7P2hLDSs84vVcutfmZ0Nl7UnhJ7ss4PVcutfmZ1TV3TCYzDU8RTuBUXNTvRgSr0261YEHsnsU01dHvk01daFlMmQgBACAEAIAQAgBACAEAIAQAgBACAEAIAQAgBACAU+toqtgcQuGG1XekyINpV85xs3uxAyvfPlIucVqxZ8jDaL1Mxi0kphcPTVEVQGqu7DZWwuFSx3c5wXsb4knOdTNu+S5955mX8OSqTlUq1M228lz7yY+p2NAyOGY8tqqvv2DMvYMeE/L7kX/DMOFR+H3KrHYDFUATWwtXZHr0bV1/ZT4TvKWmnV2LXj0GpeXr7mhW/h3Ewzg1Lyfnl5kbDYlKg2kYML2uDexG8HkeqcqpTnTe7NWfWcWrRnSluzTT6xVakGFmFx9nIg8D1yMZOLuiMJuLuhrB1Cbq3pIbX9ob1bvG/rBk6kVlJaP8ALfnAnVispR0flzX5wsO1qQZSrC4IsZCMnF3RCE3GSktUNaPqEp52bKSpPMqbbXfYHvk6qSllo8/EnXilP5dHn48O7Q1Xklb4PGp6q457cht0aLMB9YsfrT2Wzm3hYX5H0DZMnLB02+RvJunQCAEA8Ji9gebY5iR343tdGbMVeSvcwEAIAQAgBACAEAIAQAgBACAEA8Y2FzuEN2CV9DMaV1uVSVojaPtH0e7nOBi9tKL3aCv1vTu5nZw2yJSW9VduriZvFacr1N9QjqGQ904VXF16r+ebffZeCyOvTwNCnpEhNXY72bxM1t1cjZVOK0SKzTGMqfB0absr1mtdWIK0086q4zyysoPNxNrCwjFuq1lFeb0X17Ea+ISdqa1l6LV/TvLyjpasno1XHeSPA5RTxlen0Zvx9yU8JQn0oLwLKhrtVp7IqKKm0bC3mseZyysBmcuE6uH2zV/ek0uOhz6+yaL6Dafj+eJTaUrLXr/lBpU0qbroLFhawFQj4y18trdNHGbRqYlbrSS7Prr4EnsTBzju1Yb/AP8AL6cgSuRwU9qr+E5rjfn4lcv4d2Y1/Yj4DZCFi+xZiACVJzCkkZG/tGSTlbdvkcrGfwXgK0LUrw1eWaz6n2cLCGIEkot6HicZ/Bu0qFVQpx309GvrfT06z2iirc2OZueFza1/cIld8T0WA/gWNlLGVLv/ABjp46vyJej9IPh1ZKFqau5qNs5lna12Ja5JyA7ABLli8QoqKm7Lll6WPYUNj4SjBQjHJZaslU9YsSD8aT2gH7pbT2jiYPKb78/Uuls7DP8AaTW15cBUNNdtr2a52TYXts+1a5tfgZ1Ftuo6be6rr8vb7mk9kUlU6Ts/zX7EDE6wYh99Ugckstu8Z++c6rtPE1P3W7Mvub1PZ+HhpG/bmQXxLne7HtYzRnOU+k79uZsqlBaJeBWaGxLnplLuSldxmxNg2y6gdQDi0txFOK3Gks4r2+hTQSe8nwb9/qXFDSNVPRqOO8yqE5Q6Da7G16E54elPpRRdaP1uqKbVQHHPcZ1cNtivTyqfMvPx9/E51fZFOWdPJ+Rr9H6Qp112qZuOI4r1ET0uHxNPEQ3qb912nBr4epRluzRKmwUhACAEAIAQAgBACAEAIBh9btNl2NCmbIps5HrsPV+iPeeyeZ2tj3KToweS16+o9HsvBKEVWnq9Opc+1manBOwEAIBRUMSfyqrUenVJHwVO1NyNhc3YNa3nN17kWb8of0YwjJc3mteC7l5tmlGf9WUpJ8lk9OPi/REqrpVlBP5PWsOJNEXvuAHSXvewtbjKo4eLdt+P/wBvYtdeSV9x+XuIpnEXL9Cm2cvPrWCrwVdlG7SeJ6gLZfwbKO87dUdXzza7v9kU6t97dV+t+yZK0dpAVbggpUTJ6bekhO49aneGG/xEqrUXTs9U9Hz/ADii2lVU7rRrVcvzgyfTpltwvK4wlLQnKSjqeYp6dG3SuFLeiouXbqVB5zdwm1Twc5/n1Nepi4RPEqU6potSZWUu+am/o02BB5EE7jul3wHTUk1Z2+pS66m4tP8ALFiaUq3C3fGqlNVBZrAAEknIADeSZhUruyRl1LLNkbR+Oo1wTSdWta4GRFxcEqcwCCCDxBk6mHlT6SsQhXjPoscxeEDoVvY7wbZqwzVh2HxkI/K7kpfMrFbidJBVRQm1XdigpA285bbZLWypgEHatuK5XIEsWFTbbyis7+ne+RB4lpJLOT4evd1nu1XG+ip+hVB97KsqdGn+2fivZstVapxj4P3SI2iqTiriGdCgqOjAMVOYpKjeiT7AmMQ47kIp3aTXHm3x7TNBS3ptqybT4ckuHYWU1TYCAStHY96FQVEOY3jgw4qZs4XFTw9RTj4cymvh4V4OE/8AR0vR+MWtTWom5h3g8QesGe2o1o1oKcdGePr0ZUZuEtUSJaVBACAEAIAQAgBACAVOselhh6WXxj3CD7WPUPwmjj8YsNSvxehvYDCPEVM+itfbvOcTxTd3dnrT0CYA6tDnLFT5kHPkL6ESW4iO+zw0RG4hvsh0cOa1S65ohIX5zjJn7BuHXtdUt+E4rdjq/Tl38e7rK/iqT3novUt6OiGO/L++UnDBSepCWLitBrSOrSvapTbYrp6FS1x1o6+sh4jvFiLzdo0Y004tXT1X17TTq1ZTaksmuP0BMBiagHTVEorbNMPdmP8A3nAsDyVAR7UttTj0Vft9vuV3qS6Tt2e5KwWiaVG5poAzekxuXe3tubsx7TK5ylPVk4RjHQrNJ6JVsSj0yaNZkqE1EC3bYNMAVFIs6+ed/cRJwm1Bp5rk+/TkRlBOaayfNHh0m9DLFoFX5enc0j11BmaPfdfnSDoxn/b8Hr3c/XqJqq49Px4fb06yMqHHNtHLBqbqOOKI3O3KiDuHrWvusCf9BW/d/wDn7+naYX9Z3/b6/b17Cxx+i6daxdfOX0WBKun0HFmXuM14TlDovu4eBfKEZ6ohMuIo3tbEJyOylYd+SVOG/Y7TJWpT/wCL8V7rzMf1If8AJefs/Ii4DBvTq/lNa3SV7I4FiKQv8EiNxF8ifWJByAmak4yj8OGkc11837ckYpxcZfElq/Lkvfmy5ZZpNG2mNVad+2VyjcsjKxGlJaEAIBotT9L9E/RP6FQ5H2X3eByHbO5sfGqnL4MtHp2/c5W1MI6sPiR1j5r7G7nqDzIQAgBACAEAIAQBrFYhaaM7myqLkyFSpGnFyloidOnKpJQjqzmWlMe1eq1RuOQHsqNw/vjPEYzEyxFVzfd2HscPQjQpqEf9siTVLyVSp27ZfGNimUrjoWWWIXFbMzYxcbr0i5Wkps1S+Y3qi26Rx1i4A62WbOHo7z3novyxr1626t1asvcNh1pqERQqqAABwAyE3EkjUbbHZkBAElZhoJjbLINE0yBVF8Qg5Uqn+56X9MW+R9vuL/Mh9hKmi0QRINEkIYSDRJMQwkWiSYxiKIdCjbmBB7+RmE7O6MtXVmRsBVLJZ/TQlG6yOPeCrfWmKkUnlo/z7GabbWeqHSJSy0jV1se2UzVmXQd0NyBIIAEQDfap6Y6an0bn4SmP2l4N28D/APZ7DZeN+PT3ZdJea5nl9p4P4M9+PRfk+XsX86hzAgBACAEAIAQDEa6aU236BT5qG7dbcB3fb2TzO2cZvS+DHhr28j0eycLuR+NLV6dn39O0zM4J2Byitz2ScFdkZuyJiLNlI12x0LJpEGxynSubf2BxMnGDk7EJTUVce0Sm0DW+UtsdVIX6Pva5c8fOtwnRaUVurgaCbk958SwmCQQAgBAEsJhoyivtfENzWkn+56n9Ew+iF0iQwlTLUNkSBIRIExsiRJDbCQZJEDEDYrK/CoNhuphc0z/EveszrFrln7/naY0lfn+IkPKWXIaqrcSuSuicXZkWUFwQAgEjAYtqNRaib1O7mOKntE2MNiJUKinEqr0Y1qbhLidPweJWrTWovosLj8D18J7ilUjVgpx0Z42rTlSm4S1Q9LCsIAQAgBAK7T2kegol/WOS/SPHu3zTx2KWHouXHRdpt4LDOvVUeHHsOaMxJJOZJuTzJ3meIk3J3Z7BJJWQCYBLpJbKbMY2yKJO5IQS1IqbHlWWpFbYnEU9oCkP0pIbqpLnUPfdU+vNvDxteRq15XtEthLCs9gyYzyha7pgKfR07NiXXzV3imD+kf7hx7Js4fDuo7vQ1q9dU1ZamX8luvrNU/JMZULGoxNKo5udpszTY8id3XlymxisMkt+CKcNiHfdkdbnON8IBX0l/wATVP8ApUR4NWP3zD6K7X9Auk+76j5EqZahtpBk0IaQZJGN1/1xXBJ0dOzYhxkN4pg+u/3DjNzCYN1pb0uj6mrisUqSstfQzfk31zZn/JcU5Yu16bubnaO+mzdZ3eHKbG0cEkviU1pqvr7lGBxbb3JvXR/Q6LjqHSU2XcTmD7LA3Vu5gD3Tixluu51pK6sIwlbpKatuJGY5MMmXuII7pGcd1tEoSuripUWEastj2ymasy6DuhuQJBACAanUrSeyxoMcmzXqbiO/7uud7YuL3ZfAlo9O3kcXa+G3o/Gjqtew2k9MeeCAEAIAQDnutekelrFQfMp5DrPE/wB8hPG7UxXx6zS6Mcl9Weq2bhvhUrvVlJOadEeoLxlkFxITfAlIJsJFDY+gliRWx9VlyRU2K0eNpnqcPi17EPnnvfaH1BNxK0UjUecmyfBkyHlA12TR9PYSzYl18xeCDd0lTq5Djbtmzh8O6ru9DXr11TVlqcAxmLerUapVYu7m7MxuSZ2IxUVZHKbbd2MqbG4yImTB3ryYa5/ltHoKzf4mkuZ+VQZB/pDIHx45cjFYf4b3lozqYatvqz1N1NQ2iBRN69bq6Mf7Sf5onojEdWSHlTLUNPIMmjI6+64pgaewlmxDjzV4IPlH6uQ4+M2cLhHWd30Ua2JxKpKy1OE4rEvVdqlRizsbsxzJJ4megjFRVlocSUnJ3Y2rWNxkRMmDtXk81r/K6XRVT/iKYz/1FGQft4HuPGeax+D+DLej0X5dR6DBYr4sd2XSXmaHDjYq1E4N8Iv1snA+sNr/ALk0Z5xT7vb86jcjlJrv/PziSXEoZchqotxISV0Ti7MiyguCAEAXSqFWDA2INwesTMZOLTWqMSipJxfE6donGitRWoN5GfURvnucHiFiKKqePbxPGYmi6NVw/LEybRQEAIBWaxY/oaDH1m81e08Zztp4r4FB21eS9+5G5gaHxqyXBZs5sTPGHrwAgEymvCbMVwNeTHlEtRWx9BLIorbDFVtimzAXIGQ5sclHexA75sU43diipKyuT8HR2KaJv2VAvzIGZPWTc982G75lCVsjNa+6509H0rCzYhwejTlw6R/mg8ONrcyNjD0HVfUUV6yprrPn3H42pWqNVqsXqObsx3k/3w4TsxioqyOVKTk7sjzJgIBK0Zj6mHrJWpNsvTbaU/ceYIuCOuRlFSVmSjJxd0fR2p+slPH4ZayZOMqicUfiOw7weU4lak6crM69Kqqkbk/Cj4Suf9RR4UaX4yqei/OJZDVj7yplqMnr5remApWFnruPMS+4fKP80W7zlzI2MPhnWlnoUV8QqS6zgmOxj1qjVarFnc3ZjvJ/DqndjFRW6tDjSk5O7GJIiEAk6Nxz0KqVqZs6G4P2g8wRcEcjIVKcakXGWjJwm4SUo6o7dojTyYujSxSZFXFOqu8r0llI7Nro2vyE8xXw8qM5U32ru+10eho11Viprv7/AMRoCJos3RuQJEastjKZqzLou6G5AkEAIBp9StIbNQ0icnzH0h/f2Ts7FxPw6rpPSXr919DjbXw+9BVFw9DbT1Z50IAQDB65Y7brbAOSC3fx/vqnj9r4j4uIcVpHLv4+3cem2TQ3KW+9WZ6cs6o7QXO8spriQm8rEtBL0UMeQS1IrY8gliIMaxQ2qlKnw2i7DqpC4/8AIaZ7ps08k3+Z/a5rzzaRbruliK2ZfSeoGCxFVq1am71HNyTVqeAG1kBuAG6bEcTUirJ+RRLDwk7sjfmv0b8i372p/VJfrKvMj+lp8g/Nfo35Fv3tT+qP1lXmP0tPkH5r9G/It+9qf1R+sq8x+lp8g/Nfo35Fv3tT+qP1lXmP0tPkWegNT8LgqhqYdGRmXZPwjsCL3zUm1+vtldSvOorSJwowg7xJ+B9Ov+u+ylSH3Sqpw7PqWw4kl5Uy1GU0nqFgq9Vq1Wm7VHN2Jq1M/fkALADgBL44yrCKjF5dhS8LTm22iIfJto/5Jv3lT8YePr8/JD9FR5eYn82+j/km/eVPxkf5hX5+SM/oaPLzYk+TnR/yTfvKn4yP8xxHPyRL9BQ5ebEt5OsB8k37yp+Mw9o4jn5IysBQ5ebJWj9UMNhxU6BWQ1EKHz3IN9xsTa4O48JTUxlWpbfztnoW08JTp33eJa4Ott01Y7yoJHI284dxuJqTjuyaNqDvFMW0rZYhquuXZK5q6JweZGlJaEAIA5h6xRgw3qbzKbTutURnBTi4vidSwOJFSmrj1hfv4ie7wtdV6Uai4rz4+Z4qtTdObg+A/NgrGMdiOjps59UE9/D3zXxdf4FGVTkvPh5llGn8SajzOW16hZix3k3ng8+J7WEVGKiuA3BIlUVyEvirIpk8yQolyKmPJLEVseUS1FbGcOL4hzwREQdrEs/u6OX6QKdZFohk0QYuSMBACAEAIAQCrp4qnTWrUqOqIKrbTMQoFrLmTu3WhpyaSMJqKbZMYyplqEPIskhBkCQiRJiGkGZQhpFkkIkSRBwQ2TUT2ahI6xU+E/iZh3TNTOz6vTIxT4rr9cyQ8qZahBEiZIhE12rGweTACAEA22o+M2qbUj6puOw7/unothV+lRfavr9PE87tijuzVRcTTz0RxjO664rZohB659w//fdOBt6taEKS4u/cvudbZFLeq73Iwk80elFKLmZSuzDdkTEmyihjqyxFbHlEsRWx5ZaiDGNF59K/t1W/8YFL/wBcvlwXV9yiPF9f2LJTMphjkmQPYAQAgBAG61QKCSQABckmwAG8k8JjqB8+a963ti6jUqRthlqOy2uOlJYkOwPVuH4zs4fDqmrvU5Nes5uy0Nj5Ktc+kAwWIbz1HwTH1lA+LJ9ocOYy4Z6eNw1v6ke828HiL/JLuOlvOWzpIRMGREgTEPIsyhJkWSG5AkQmNsRb26V/3bW/9o8JJ5w7H6/6IrKfavT/AGSGlTLUIkCRGrjOUzWZdB5DcgSCAEAt9V8V0eJXk3mnvm3gK3wcTCXXZ9jy+5o7RpfEoPqzOjT3J5Iwuu2I2q4X2V95z++eP2xU38U1/ikvr9T0uyKe7ScubM5OWdYcoDOThqRnoS0mwihjqyaIMeWWorY6u+TRBjGhj8CpHrbT/tsW/ml8uk0Ux6NywQwgxxTJJkWhUkRPZkBAPCZhsWOMeVTXjpWbB4Zvg1Nqrj9Iw/RqfYHHmeoZ9PB4a3zy14HPxWIv8kdDmU6BoiqdQqQykhgQQQbEEZgg8DDV8mE7HefJ9reMdR2KhAxFMDbG7bG4VFH28j2icDGYZ0pXWjO3hcQqkbPVGsM0mbgiRJCHkWZQmRMjcgTImMFqlI/OZe5kY/aiyS6LX5qReqY/Ki0bkCQziBuldQspjEqLAgBAF0n2WB5EGYehGS3otHVcLV20Vuag+6e/w1X4tKM+aTPE1I7k3Hkc30/V2sTUPziPAzxGKlv15y/5P1seuwUN2hFdRXyg2h7D7zLKZCehKSXopY4JNFbGdK44UKFSscxTRntz2RcDvNh3zYpQc5qK4lNWahByfAjaqawJjcMtdbBhk6X9BxvHYd4PIy/EUHRqbrKaNZVYbyLTReVCl+rT+ESM+k+0lBfKiYDMgWGmbkbCgZm5iwrakrmLHm1MXFjmflU136FTg8M3wrD4V1Pxakegp9ojeeA6zl0MHht755aGjisRb5I6nGp1TmhACATNE6SqYaslai2y6G45HmrDiCMiJCpTjUi4y0Jwm4S3kfQerOn6eNwy1qeR3Ol7mm/FT1cjxE83iKLpT3Wd+hVVWO8i1lBeNtIMyjwzDMjcgTIelDZVPs1KZ8aiqfcxkoa26n6EZ6X616kiVFpntO6yJh8Rh8PYM9eoqkX9BGOyGPaTl2GbOHwkqtOdThFeLNevilTnGHFsuMRu75oVNDdhqR5SWhACAEA6BoLHf4enc8PvM9Ps3FKGGjFvS/qzy2Mof15GFxjXqMebGeYvfM9LSVoJDMFg9h95llMhPQkpL0UsdWTRBmS8qmK2NGso/SVETuvtH+GdLZkd6unyTOftGVqT6zlWrGsVXA1ukp5qw2XQnJ1+4jgeE7tehGtGzONRrSpSuju2qmmaWJwyNSfa2VVWHrIwABDDhu755+vTlSm1JHbo1I1IJxLkGVlooNM3MWFBpm5ix7eZuYsN4lGZGVXKEqQGABKkj0gDlcdcknZ3Zhq6sc9qeSSgxLNiK5JJJJ2CSTmSTbMzeW0ZrSKNL9BF8WJ/NDhv+oreCfhH8ynyQ/QR5sYw3kow7KT09bJ3XcnqVGUcOSzMtozT0RiOAi1qx380WH+XreCfhI/zOf8AiiX8vhzZ4fJHh/l63gn4TD2nPkh/Loc2W+q+o6YGsalKvVIZdlkbZ2WHC9hvBzB7eZmviMY60d2UUX0MIqUrps1ZM0mzcG5AkeOZhmUIkSRC0qfgnPIXz6iD90lT6aMT6DKXW/W2lgktk9cjzafLkz8l954TYwmCniHfSPP2NfFYuNFc3yOQYTHPWxtOrUYs7V6ZJ+uLW5Acp6OdONOg4RWVn6HBhUlOspS1ujvOI3d88RU0PYUyPKiwIAQAgF3gMQRTUdv2mY+LKOSOdXppzbKnFCzsOszNrZG9Td4JjUExyic5KDzIyWRKUzYRQxxTJpkWYXyxf5Ol+vH/ABvOvsn+6+z6o5e0/wC2u05DPQHDJuiNK1cLVFWg5Rhy3MPZYbiOoyupSjUjuyROnUlTd4s6xqx5TqNayYq1Gp7WfRse3enfl1zj19nThnTzXmdWjj4yynk/I3tGuGUMpDKRcFSCCOYIyM5zunZm+rNXQ5tRcWPbzN0AvFzFgmQF5i4Iujj5h/W1v+Z5Kbz7l6EYLLx9SQWkLk7HkwSPCZi4EEyJI8JmANkyBNEbH4+nQQvWdUUcWIF+ocz1CThTlN2irsjOpGCvJ2Oa61+UcOrUsIuTAg1HG8EeonDtPhOxhdl2anVfcvqcrE7SunGn4nO69ZnYu5LMxuSTckneSZ2YxUVZaHJbcndkzV6ntYvDqONemP8AeJTiXajN9T9C3Dq9WK616nfMQc54ao87HsoLIZlZMIAQAgFrg0OwMv7vMfDk80jSqyW+xrT1HYxNQfOJ7jmPcZtY2n8PETj1vzzJ4Ke/Qi+or5rG0ewCUjXF5sJ3RQ1ZjqmTTIMy3lNwhqaOcgXNNlfuBs3uYnunS2ZU3a6T45GhtGnvUW1wzOJT0550IAQCy0Rp7EYU3oVnTqBup7UN1PhKqlCnU6auWU606fRdjb6K8rNVbDEUVce1TJQ/sm4PunPqbLi+g7dpvQ2jJdJGqwHlKwFQDad6RPCojfam0Jpz2fXjor9htRx1F6uxf4XT+Gq/F4ik3Y638L3mtKjUjrF+Bsxq05aSXiWCuDuMquWHt4uCLo9vMP6yr/zPJTefcvQhTWXe/Uk7UhcssebUxcWG6lULmxA7SBCTegbSKrGaz4SlfbxNIW4Bwx8FuZdHDVpaRZVLEUo6yRndIeU7CJ8WKlU/NXZHeWsfdNmGy68ulZfnUUT2jRj0bsyelvKdialxRVKI5+m/i2Xum9S2VSjnN38kaVTaVSXRyMbjsdUrNt1XZ25sSfC+4dU6MKcYK0VY0JzlN3k7keTIhANb5MsB0mODn0aKs57SNlR4m/dObtWqoYdrnkdDZtJzrp8jrTG5vPHN3Z6tKyPJgBACAEA3+gdHf4amTa5F/Em3unq9nYRPDQb45+LZ5fG4j+vKxU684OzrVG5hsntG73fZNHblDdqRqrR5d6+3ob2x614Om+GZlpwjtBAF03sZKMrEZRuSlMvTKWhOJorURqbi6upVhzDCx+2WQm4yUlqiE4KSaejPn3Tui3wuIeg+9DkfaU5qw7RPY0KyrU1NcTylak6U3BkCXFQQAgBACAEAeo4t09B3X6LEfZIuEXqiSk1oyXT09il9HE1x2Vag++QdCk9YrwRNVqi0k/FjlHWXFrfZxNfM3+Mc5k3JzPEkyLw1F6xXgZWIqrST8QfWXGE3/KsR3Vag9wMLDUf8F4IfqKv+T8WM1NNYlvSxFY9tRz98kqNNaRXgiLq1HrJ+JEq1mY3Zix+cSftliSWhBtvUbmTAQAgBACAEA7FqHoQ4XDXcWqVSGbmAB5iHsuT2sZ4/amMVeraPRWXuz1WzcK6NO8tWaScs6IQAgBAH8FhzUqKi72IHjLKVJ1ZqEdW7FdWoqcHN8DqdGmFUKNygAdwtPfQgoRUVojxU5OUnJ8SNpfACvRamd5zB5MNxlGLw6xFJ033dpdha7oVVNfiOY1qRRirCxU2I5ETw04ShJxks0exhJTipR0YiRJBAFI9pJSaMOKZISqDLVJMqcWjO666rLjad1stdB5jHcw+Tbq6+B750cDjXh5WfRevuaGMwirxuukvyxxjGYR6TtTqKVdTYqd4/+dc9TCcZxUou6PNzhKD3ZKzGJMiEAIAQAgBANNobUfE4qitel0ew17bTWPmsVOVuYM0a20KNGbhK90blLA1asFONrEmn5OcY20B0XmtsnzzvsDy6xIPalBc/AmtnVnyHPzaY3/S/bP8ATI/zah1+Bn+WVuoyWMw5pVHptbaR2Q23XUkG3eJ0YSU4qS45mjOLjJxfAZkiIQAgBACAEA6DqLqedpcTiFsBY00O8ng7jgN1h/Z89tTaas6NJ9r+iO5s7Z7uqtVdi+rOizzh3wgBACAEA1+pOi99dh1J/M33eM9FsXB/+eS6l9X9Dg7XxX/hj3/RGunojhBAM7rToHph0tMfCKMx7YH805G09nfHXxIdJef3Ors7H/Bfw59F+X2MKRY2ORGRB4HkZ5Npp2Z6ZO+aPJgBACALWoRJKTRhxTKXWnRNHFInTL6Lgba5OA90Fjy2mU2OWU38FjalFvd5d2Wfpc0cXhIVUt7n65epz7TeoNejdqPwyfNFnHal8+4nsndw+2KFTKfyvr08TjV9lVqecfmXn4GUrUWQlWUqw3hgQR3GdWMlJXi7o5souLs1YRMmAgBACAd31Gp7Gj8OBxTa/aJb755DHyviJ9p6nBRtQj2FphGs9Uf6gPjST8DKJvKPZ9WXRWcu36IlbcruTsfPesf+cxH6+r/yNPZ4b+zDsXoeTxH92Xa/UrpeUhACAEAtdD6vYjFH4Kmdn22yQfW49guZq4jG0aHTlny4mzQwlWt0Flz4G/1f1Lp4erTNQ9LUszZjzF2dkDZHE3e9zy4Tz+L2rOtCSh8qyXX+ZHcw2zYUZpyzevUbKcU6wQAgBACAXOr2g2xDbTXFIHM+181fvPCdTZ2zpYiW9LKPr1I5+Ox0cPHdXSfl1s6FTQKAALACwA4AbgJ6+MVFWWh5Vtyd2KmTAQAgFHp3VxK93XzKvPg30x9/2zm43ZtPEfMspc/c6OD2jOh8ss48uXYYfH4CpRbZqqV5H1W+i24zy2IwlWg7TXfwPSUa9Osr03f18CNNYuCAEAbxNLbRl3XBF+R4HukoS3ZJkZx3otHmEq7aKxyJGY5Hcw7jcTNSO7JoQlvRTE4vBU6otURHHJlB+2Zp1Z03eDa7DE6cJq0kn2lDjNRMHU3I1M86bEe5rj3Tfp7XxUNWn2r2saNTZeHlordjKmv5NKR9Cu4+kqt9lptx29U/dBdzt7mtLYsP2yf54EKp5M39XEKe1CPvMvW3ocYPxKXsWXCfkNnyaVvlqfg34SX89pf4PyI/yap/kjoWisKaVClSJBNOmiEjcSqgEjvE87XqfEqynzbZ3qMPh04w5JIcpVSKzjgUQ9pBcH+WS3n8Ndr+n3I7q+I+xfUl9OeqQ+Iye4jkmmNTMZUxFaotMFXquwO3TFwzkjItyM9RQ2rho0oxlLNJcHy7DzdbZuIlUk1HJt8VzIyahY070UdtRPuJlj2xhVxfgyC2ViXw80TaHk4xB9KpSXsLN90pltygujFvwLo7HrPVpFrg/Jog+NrsfoKF95v9k1Km3p/sgu939jZhsWP75Puy9zQ6O1RwlGxWkGI41PPPbY5DuE51baWJq6ysurI36Wz8PT0jftzLwCaJuEekb1XPshV7z5ze5k8JZLKCXPP6e5Ws5vqy+vsSJWWBACAeqCSAASTuAzJ6gOMlGLk7RV2G0ldmn0JqozWfEXVeCes30j6o6t/ZO9gtjt/PX8Pc42M2rGPy0c3z4d3P0NlSphVCqAABYAZACeijFRVkrI8/KTk96TuxckRCAEAIAQBuvRV1KuoZTvBFxIzhGa3ZK6JQnKD3ouzM5j9TqbZ0WKHkfOX8R4mcevsWlPOm91+KOvQ2xUjlUV+vR+xncZq9iKe+mWHNPO9w873TjVtlYmn+266s/udWltDD1NJWfXl9vMrGFjY5Hkcj4TQlFxdmjdWaujyRBFw/m1HTgfhF+sfPH7Wf15bP5oKXd7eWXcVR+WTj3+/n6kqVFoQAgBACAEAi4jKrTbgdpD9azLfvS31pbDOEl2Pw/wBlcspp9354EqVFgQAgBACAEACYBG0dnT2uLkv3MbqD2LsjultbpW5ZeGvmV0ujfnn+dxJJlRYSsLo6rV+Lps3Xaw/aOXvmzSwder0Ispq4ilS6ckvzlqXuA1Ods6zhB7K5t47h751qGw5POrK3UjmV9sQjlSV+t5L39DT6N0RSofFrnxY5se8/YJ3MPhKNBfIu/icbEYurX6by5cCfNk1ggBACAEAIAQAgBACAMYjCU6nporfSUH7ZXOlCfSSfaiyFapT6EmuxlbiNV8M3qFT81mHuvb3TTqbLws/227DchtTEx/dftS/2V1bUekSGWo4IuBfZNgbXGQHIeE1ZbEpWtGTXgbEdsVL3lFPxRExGplQDzKit1MCvvF5qVNhSS+SfibUNtU2/ni12Z+xU4jQOITfSY9a2Ye6c+rszE09Y37Mzehj8PPSa78iG+Gcb0YdxmjJOOUsu02FVg9GhsoeR8JG6JXR4FPKLmbodpYV2NlRmPUpMtp0p1HaCb7CEqsI5ykl3lmmp+Iqp52xTzBHSXY3BBB2VItu5zsYXY9Zu9R7q8zmYnalGKtD5n5HuJ1VxNMX82rzNO4/2Mb+BMhidjVYO9P5l5ksPtWjUVp/K/Lx9yqqYd1NmVgesETkzhKm7TVu06MakJZpp943syFyd0eimTuB8DMXSMOSWrH6Oj6r+jTc9imXUqFSr0It9xVLEUo9KS8S2wWqdd832aY+cdo+A/GdSjsWvPp2j5s0qu1qEOjeXZkvP2LBdR1IIeqSCLEKoGR353M3qew4Kzc34GlPbLasoeL/0TsPqfh137bW5tb+G02IbHwy1Tfa/axRLa+IfRsuxe9yyw+h6FP0aSA8yAT4nObtPCUKfRgvA1KmMrz6U34k602DWCAEAIAQAgBACAEAIAQAgBACAEAIAQAgDVfdNfE9EnArq/GfOsf8A3pfnA24DCb++buyuku4sehcYb0RPd0eiaFTpDstIBAI+N9Ga+J6BbS6RVcfGfO9pf3e83eBMoTq7C4mvMsF3T20dDVZ7MgIAQAgBACAEAIAQAgB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xQSEBUSEhQVFhQUFBcXGRgVFxUXGBQXFBQXFxQUFBUcHCggGBolGxQUITEhJSkrLi4uFx8zODMsNyotLisBCgoKDg0OGxAQGywkICQtLC40LCwsLCwsLCwsLCwsLCwsLSwsLCwsNCwsLCwsLCwsLCwsLCwsLCwsLCwsLCwsLP/AABEIAMkA+wMBEQACEQEDEQH/xAAcAAABBQEBAQAAAAAAAAAAAAAAAgMEBQYHAQj/xABJEAACAQICBgUGCQoFBQEAAAABAgADEQQhBQYSMUFRE2FxgZEHIjJCUqEjM1NicoKxwdEUF0NzkpOywtLwJDRjorNUg6PD4fH/xAAbAQEAAgMBAQAAAAAAAAAAAAAAAgMBBAUGB//EADsRAAIBAgMECAUCBgICAwAAAAABAgMRBCExBRJBUTJhcYGRobHREyLB4fAUQgYVIzNS8WKSQ1NyorL/2gAMAwEAAhEDEQA/AO4wAgBACAEAIAQAgBAOVa44w19K1aVyaWGoU0K3OyatYmo5I3EhBTHVc85xNs4mdKMYwk03nlked/iDGVKMYQpyabu8nZ2X+/Ioq+AwpPnUEYg/I7dj2hTnOH+pxUl/cf8A2+55tYvGSV/iy7529WeDA4b/AKZf3FvtWY+NX/8AY/8At9yPx8T/AOx/9vuC4LDKbjDqDzFA38QsksRiVpUf/b7k1isWtKr/AO/3JKVkX0a1WlytWrUvAbQlscbjY6Sb8H7l0No7QjpNvwl7lnhtL4unnTxdQi2QqhKq+JAc/tS+ntuvHKaT8n+dxtUv4ixMMqkU/J+3kXGD19rU/wDM4cOvGphr36yaDm9voux6p1MPtihUyn8r69PE7OF2/hqrtP5H15rx90bHRGl6OKp9Jh6iut7G29TxV1OaMORAM6qaaujtppq60J0yZCAEAIAQAgBACAEAIAQAgBACAEAIAQAgBACAEAIAQDwm2ZgHEtD1+m6bFG5/KsRVrC/sFytIdgpqk8fterv4lrlkeC27X+Ji2uEbL38ydVYgZC57QJzYpPVnIik3m7DW1U9lB9Zj/KJO1Pm/D7llqXN+C92G1UHqoexiD4Ffvi0Ob8PuLU3xfh9wp4kE7JBVuTcfonc3cZh02ldZoxKk0t5Zrq+vFA2EXet0PNMu8jce8GZVR8c+38uZVaX7s11/l13CVrMpC1LZmwYZAngGHqn3Hq3Q4qSvHw/NTLhGS3ocOHtz+nmesKlGqMVhTsYhRu9Suo/RVhxBzsd6k3HXu7P2hLDSs84vVcutfmZ0Nl7UnhJ7ss4PVcutfmZ1TV3TCYzDU8RTuBUXNTvRgSr0261YEHsnsU01dHvk01daFlMmQgBACAEAIAQAgBACAEAIAQAgBACAEAIAQAgBACAU+toqtgcQuGG1XekyINpV85xs3uxAyvfPlIucVqxZ8jDaL1Mxi0kphcPTVEVQGqu7DZWwuFSx3c5wXsb4knOdTNu+S5955mX8OSqTlUq1M228lz7yY+p2NAyOGY8tqqvv2DMvYMeE/L7kX/DMOFR+H3KrHYDFUATWwtXZHr0bV1/ZT4TvKWmnV2LXj0GpeXr7mhW/h3Ewzg1Lyfnl5kbDYlKg2kYML2uDexG8HkeqcqpTnTe7NWfWcWrRnSluzTT6xVakGFmFx9nIg8D1yMZOLuiMJuLuhrB1Cbq3pIbX9ob1bvG/rBk6kVlJaP8ALfnAnVispR0flzX5wsO1qQZSrC4IsZCMnF3RCE3GSktUNaPqEp52bKSpPMqbbXfYHvk6qSllo8/EnXilP5dHn48O7Q1Xklb4PGp6q457cht0aLMB9YsfrT2Wzm3hYX5H0DZMnLB02+RvJunQCAEA8Ji9gebY5iR343tdGbMVeSvcwEAIAQAgBACAEAIAQAgBACAEA8Y2FzuEN2CV9DMaV1uVSVojaPtH0e7nOBi9tKL3aCv1vTu5nZw2yJSW9VduriZvFacr1N9QjqGQ904VXF16r+ebffZeCyOvTwNCnpEhNXY72bxM1t1cjZVOK0SKzTGMqfB0absr1mtdWIK0086q4zyysoPNxNrCwjFuq1lFeb0X17Ea+ISdqa1l6LV/TvLyjpasno1XHeSPA5RTxlen0Zvx9yU8JQn0oLwLKhrtVp7IqKKm0bC3mseZyysBmcuE6uH2zV/ek0uOhz6+yaL6Dafj+eJTaUrLXr/lBpU0qbroLFhawFQj4y18trdNHGbRqYlbrSS7Prr4EnsTBzju1Yb/AP8AL6cgSuRwU9qr+E5rjfn4lcv4d2Y1/Yj4DZCFi+xZiACVJzCkkZG/tGSTlbdvkcrGfwXgK0LUrw1eWaz6n2cLCGIEkot6HicZ/Bu0qFVQpx309GvrfT06z2iirc2OZueFza1/cIld8T0WA/gWNlLGVLv/ABjp46vyJej9IPh1ZKFqau5qNs5lna12Ja5JyA7ABLli8QoqKm7Lll6WPYUNj4SjBQjHJZaslU9YsSD8aT2gH7pbT2jiYPKb78/Uuls7DP8AaTW15cBUNNdtr2a52TYXts+1a5tfgZ1Ftuo6be6rr8vb7mk9kUlU6Ts/zX7EDE6wYh99Ugckstu8Z++c6rtPE1P3W7Mvub1PZ+HhpG/bmQXxLne7HtYzRnOU+k79uZsqlBaJeBWaGxLnplLuSldxmxNg2y6gdQDi0txFOK3Gks4r2+hTQSe8nwb9/qXFDSNVPRqOO8yqE5Q6Da7G16E54elPpRRdaP1uqKbVQHHPcZ1cNtivTyqfMvPx9/E51fZFOWdPJ+Rr9H6Qp112qZuOI4r1ET0uHxNPEQ3qb912nBr4epRluzRKmwUhACAEAIAQAgBACAEAIBh9btNl2NCmbIps5HrsPV+iPeeyeZ2tj3KToweS16+o9HsvBKEVWnq9Opc+1manBOwEAIBRUMSfyqrUenVJHwVO1NyNhc3YNa3nN17kWb8of0YwjJc3mteC7l5tmlGf9WUpJ8lk9OPi/REqrpVlBP5PWsOJNEXvuAHSXvewtbjKo4eLdt+P/wBvYtdeSV9x+XuIpnEXL9Cm2cvPrWCrwVdlG7SeJ6gLZfwbKO87dUdXzza7v9kU6t97dV+t+yZK0dpAVbggpUTJ6bekhO49aneGG/xEqrUXTs9U9Hz/ADii2lVU7rRrVcvzgyfTpltwvK4wlLQnKSjqeYp6dG3SuFLeiouXbqVB5zdwm1Twc5/n1Nepi4RPEqU6potSZWUu+am/o02BB5EE7jul3wHTUk1Z2+pS66m4tP8ALFiaUq3C3fGqlNVBZrAAEknIADeSZhUruyRl1LLNkbR+Oo1wTSdWta4GRFxcEqcwCCCDxBk6mHlT6SsQhXjPoscxeEDoVvY7wbZqwzVh2HxkI/K7kpfMrFbidJBVRQm1XdigpA285bbZLWypgEHatuK5XIEsWFTbbyis7+ne+RB4lpJLOT4evd1nu1XG+ip+hVB97KsqdGn+2fivZstVapxj4P3SI2iqTiriGdCgqOjAMVOYpKjeiT7AmMQ47kIp3aTXHm3x7TNBS3ptqybT4ckuHYWU1TYCAStHY96FQVEOY3jgw4qZs4XFTw9RTj4cymvh4V4OE/8AR0vR+MWtTWom5h3g8QesGe2o1o1oKcdGePr0ZUZuEtUSJaVBACAEAIAQAgBACAVOselhh6WXxj3CD7WPUPwmjj8YsNSvxehvYDCPEVM+itfbvOcTxTd3dnrT0CYA6tDnLFT5kHPkL6ESW4iO+zw0RG4hvsh0cOa1S65ohIX5zjJn7BuHXtdUt+E4rdjq/Tl38e7rK/iqT3novUt6OiGO/L++UnDBSepCWLitBrSOrSvapTbYrp6FS1x1o6+sh4jvFiLzdo0Y004tXT1X17TTq1ZTaksmuP0BMBiagHTVEorbNMPdmP8A3nAsDyVAR7UttTj0Vft9vuV3qS6Tt2e5KwWiaVG5poAzekxuXe3tubsx7TK5ylPVk4RjHQrNJ6JVsSj0yaNZkqE1EC3bYNMAVFIs6+ed/cRJwm1Bp5rk+/TkRlBOaayfNHh0m9DLFoFX5enc0j11BmaPfdfnSDoxn/b8Hr3c/XqJqq49Px4fb06yMqHHNtHLBqbqOOKI3O3KiDuHrWvusCf9BW/d/wDn7+naYX9Z3/b6/b17Cxx+i6daxdfOX0WBKun0HFmXuM14TlDovu4eBfKEZ6ohMuIo3tbEJyOylYd+SVOG/Y7TJWpT/wCL8V7rzMf1If8AJefs/Ii4DBvTq/lNa3SV7I4FiKQv8EiNxF8ifWJByAmak4yj8OGkc11837ckYpxcZfElq/Lkvfmy5ZZpNG2mNVad+2VyjcsjKxGlJaEAIBotT9L9E/RP6FQ5H2X3eByHbO5sfGqnL4MtHp2/c5W1MI6sPiR1j5r7G7nqDzIQAgBACAEAIAQBrFYhaaM7myqLkyFSpGnFyloidOnKpJQjqzmWlMe1eq1RuOQHsqNw/vjPEYzEyxFVzfd2HscPQjQpqEf9siTVLyVSp27ZfGNimUrjoWWWIXFbMzYxcbr0i5Wkps1S+Y3qi26Rx1i4A62WbOHo7z3novyxr1626t1asvcNh1pqERQqqAABwAyE3EkjUbbHZkBAElZhoJjbLINE0yBVF8Qg5Uqn+56X9MW+R9vuL/Mh9hKmi0QRINEkIYSDRJMQwkWiSYxiKIdCjbmBB7+RmE7O6MtXVmRsBVLJZ/TQlG6yOPeCrfWmKkUnlo/z7GabbWeqHSJSy0jV1se2UzVmXQd0NyBIIAEQDfap6Y6an0bn4SmP2l4N28D/APZ7DZeN+PT3ZdJea5nl9p4P4M9+PRfk+XsX86hzAgBACAEAIAQDEa6aU236BT5qG7dbcB3fb2TzO2cZvS+DHhr28j0eycLuR+NLV6dn39O0zM4J2Byitz2ScFdkZuyJiLNlI12x0LJpEGxynSubf2BxMnGDk7EJTUVce0Sm0DW+UtsdVIX6Pva5c8fOtwnRaUVurgaCbk958SwmCQQAgBAEsJhoyivtfENzWkn+56n9Ew+iF0iQwlTLUNkSBIRIExsiRJDbCQZJEDEDYrK/CoNhuphc0z/EveszrFrln7/naY0lfn+IkPKWXIaqrcSuSuicXZkWUFwQAgEjAYtqNRaib1O7mOKntE2MNiJUKinEqr0Y1qbhLidPweJWrTWovosLj8D18J7ilUjVgpx0Z42rTlSm4S1Q9LCsIAQAgBAK7T2kegol/WOS/SPHu3zTx2KWHouXHRdpt4LDOvVUeHHsOaMxJJOZJuTzJ3meIk3J3Z7BJJWQCYBLpJbKbMY2yKJO5IQS1IqbHlWWpFbYnEU9oCkP0pIbqpLnUPfdU+vNvDxteRq15XtEthLCs9gyYzyha7pgKfR07NiXXzV3imD+kf7hx7Js4fDuo7vQ1q9dU1ZamX8luvrNU/JMZULGoxNKo5udpszTY8id3XlymxisMkt+CKcNiHfdkdbnON8IBX0l/wATVP8ApUR4NWP3zD6K7X9Auk+76j5EqZahtpBk0IaQZJGN1/1xXBJ0dOzYhxkN4pg+u/3DjNzCYN1pb0uj6mrisUqSstfQzfk31zZn/JcU5Yu16bubnaO+mzdZ3eHKbG0cEkviU1pqvr7lGBxbb3JvXR/Q6LjqHSU2XcTmD7LA3Vu5gD3Tixluu51pK6sIwlbpKatuJGY5MMmXuII7pGcd1tEoSuripUWEastj2ymasy6DuhuQJBACAanUrSeyxoMcmzXqbiO/7uud7YuL3ZfAlo9O3kcXa+G3o/Gjqtew2k9MeeCAEAIAQDnutekelrFQfMp5DrPE/wB8hPG7UxXx6zS6Mcl9Weq2bhvhUrvVlJOadEeoLxlkFxITfAlIJsJFDY+gliRWx9VlyRU2K0eNpnqcPi17EPnnvfaH1BNxK0UjUecmyfBkyHlA12TR9PYSzYl18xeCDd0lTq5Djbtmzh8O6ru9DXr11TVlqcAxmLerUapVYu7m7MxuSZ2IxUVZHKbbd2MqbG4yImTB3ryYa5/ltHoKzf4mkuZ+VQZB/pDIHx45cjFYf4b3lozqYatvqz1N1NQ2iBRN69bq6Mf7Sf5onojEdWSHlTLUNPIMmjI6+64pgaewlmxDjzV4IPlH6uQ4+M2cLhHWd30Ua2JxKpKy1OE4rEvVdqlRizsbsxzJJ4megjFRVlocSUnJ3Y2rWNxkRMmDtXk81r/K6XRVT/iKYz/1FGQft4HuPGeax+D+DLej0X5dR6DBYr4sd2XSXmaHDjYq1E4N8Iv1snA+sNr/ALk0Z5xT7vb86jcjlJrv/PziSXEoZchqotxISV0Ti7MiyguCAEAXSqFWDA2INwesTMZOLTWqMSipJxfE6donGitRWoN5GfURvnucHiFiKKqePbxPGYmi6NVw/LEybRQEAIBWaxY/oaDH1m81e08Zztp4r4FB21eS9+5G5gaHxqyXBZs5sTPGHrwAgEymvCbMVwNeTHlEtRWx9BLIorbDFVtimzAXIGQ5sclHexA75sU43diipKyuT8HR2KaJv2VAvzIGZPWTc982G75lCVsjNa+6509H0rCzYhwejTlw6R/mg8ONrcyNjD0HVfUUV6yprrPn3H42pWqNVqsXqObsx3k/3w4TsxioqyOVKTk7sjzJgIBK0Zj6mHrJWpNsvTbaU/ceYIuCOuRlFSVmSjJxd0fR2p+slPH4ZayZOMqicUfiOw7weU4lak6crM69Kqqkbk/Cj4Suf9RR4UaX4yqei/OJZDVj7yplqMnr5remApWFnruPMS+4fKP80W7zlzI2MPhnWlnoUV8QqS6zgmOxj1qjVarFnc3ZjvJ/DqndjFRW6tDjSk5O7GJIiEAk6Nxz0KqVqZs6G4P2g8wRcEcjIVKcakXGWjJwm4SUo6o7dojTyYujSxSZFXFOqu8r0llI7Nro2vyE8xXw8qM5U32ru+10eho11Viprv7/AMRoCJos3RuQJEastjKZqzLou6G5AkEAIBp9StIbNQ0icnzH0h/f2Ts7FxPw6rpPSXr919DjbXw+9BVFw9DbT1Z50IAQDB65Y7brbAOSC3fx/vqnj9r4j4uIcVpHLv4+3cem2TQ3KW+9WZ6cs6o7QXO8spriQm8rEtBL0UMeQS1IrY8gliIMaxQ2qlKnw2i7DqpC4/8AIaZ7ps08k3+Z/a5rzzaRbruliK2ZfSeoGCxFVq1am71HNyTVqeAG1kBuAG6bEcTUirJ+RRLDwk7sjfmv0b8i372p/VJfrKvMj+lp8g/Nfo35Fv3tT+qP1lXmP0tPkH5r9G/It+9qf1R+sq8x+lp8g/Nfo35Fv3tT+qP1lXmP0tPkWegNT8LgqhqYdGRmXZPwjsCL3zUm1+vtldSvOorSJwowg7xJ+B9Ov+u+ylSH3Sqpw7PqWw4kl5Uy1GU0nqFgq9Vq1Wm7VHN2Jq1M/fkALADgBL44yrCKjF5dhS8LTm22iIfJto/5Jv3lT8YePr8/JD9FR5eYn82+j/km/eVPxkf5hX5+SM/oaPLzYk+TnR/yTfvKn4yP8xxHPyRL9BQ5ebEt5OsB8k37yp+Mw9o4jn5IysBQ5ebJWj9UMNhxU6BWQ1EKHz3IN9xsTa4O48JTUxlWpbfztnoW08JTp33eJa4Ott01Y7yoJHI284dxuJqTjuyaNqDvFMW0rZYhquuXZK5q6JweZGlJaEAIA5h6xRgw3qbzKbTutURnBTi4vidSwOJFSmrj1hfv4ie7wtdV6Uai4rz4+Z4qtTdObg+A/NgrGMdiOjps59UE9/D3zXxdf4FGVTkvPh5llGn8SajzOW16hZix3k3ng8+J7WEVGKiuA3BIlUVyEvirIpk8yQolyKmPJLEVseUS1FbGcOL4hzwREQdrEs/u6OX6QKdZFohk0QYuSMBACAEAIAQCrp4qnTWrUqOqIKrbTMQoFrLmTu3WhpyaSMJqKbZMYyplqEPIskhBkCQiRJiGkGZQhpFkkIkSRBwQ2TUT2ahI6xU+E/iZh3TNTOz6vTIxT4rr9cyQ8qZahBEiZIhE12rGweTACAEA22o+M2qbUj6puOw7/unothV+lRfavr9PE87tijuzVRcTTz0RxjO664rZohB659w//fdOBt6taEKS4u/cvudbZFLeq73Iwk80elFKLmZSuzDdkTEmyihjqyxFbHlEsRWx5ZaiDGNF59K/t1W/8YFL/wBcvlwXV9yiPF9f2LJTMphjkmQPYAQAgBAG61QKCSQABckmwAG8k8JjqB8+a963ti6jUqRthlqOy2uOlJYkOwPVuH4zs4fDqmrvU5Nes5uy0Nj5Ktc+kAwWIbz1HwTH1lA+LJ9ocOYy4Z6eNw1v6ke828HiL/JLuOlvOWzpIRMGREgTEPIsyhJkWSG5AkQmNsRb26V/3bW/9o8JJ5w7H6/6IrKfavT/AGSGlTLUIkCRGrjOUzWZdB5DcgSCAEAt9V8V0eJXk3mnvm3gK3wcTCXXZ9jy+5o7RpfEoPqzOjT3J5Iwuu2I2q4X2V95z++eP2xU38U1/ikvr9T0uyKe7ScubM5OWdYcoDOThqRnoS0mwihjqyaIMeWWorY6u+TRBjGhj8CpHrbT/tsW/ml8uk0Ux6NywQwgxxTJJkWhUkRPZkBAPCZhsWOMeVTXjpWbB4Zvg1Nqrj9Iw/RqfYHHmeoZ9PB4a3zy14HPxWIv8kdDmU6BoiqdQqQykhgQQQbEEZgg8DDV8mE7HefJ9reMdR2KhAxFMDbG7bG4VFH28j2icDGYZ0pXWjO3hcQqkbPVGsM0mbgiRJCHkWZQmRMjcgTImMFqlI/OZe5kY/aiyS6LX5qReqY/Ki0bkCQziBuldQspjEqLAgBAF0n2WB5EGYehGS3otHVcLV20Vuag+6e/w1X4tKM+aTPE1I7k3Hkc30/V2sTUPziPAzxGKlv15y/5P1seuwUN2hFdRXyg2h7D7zLKZCehKSXopY4JNFbGdK44UKFSscxTRntz2RcDvNh3zYpQc5qK4lNWahByfAjaqawJjcMtdbBhk6X9BxvHYd4PIy/EUHRqbrKaNZVYbyLTReVCl+rT+ESM+k+0lBfKiYDMgWGmbkbCgZm5iwrakrmLHm1MXFjmflU136FTg8M3wrD4V1Pxakegp9ojeeA6zl0MHht755aGjisRb5I6nGp1TmhACATNE6SqYaslai2y6G45HmrDiCMiJCpTjUi4y0Jwm4S3kfQerOn6eNwy1qeR3Ol7mm/FT1cjxE83iKLpT3Wd+hVVWO8i1lBeNtIMyjwzDMjcgTIelDZVPs1KZ8aiqfcxkoa26n6EZ6X616kiVFpntO6yJh8Rh8PYM9eoqkX9BGOyGPaTl2GbOHwkqtOdThFeLNevilTnGHFsuMRu75oVNDdhqR5SWhACAEA6BoLHf4enc8PvM9Ps3FKGGjFvS/qzy2Mof15GFxjXqMebGeYvfM9LSVoJDMFg9h95llMhPQkpL0UsdWTRBmS8qmK2NGso/SVETuvtH+GdLZkd6unyTOftGVqT6zlWrGsVXA1ukp5qw2XQnJ1+4jgeE7tehGtGzONRrSpSuju2qmmaWJwyNSfa2VVWHrIwABDDhu755+vTlSm1JHbo1I1IJxLkGVlooNM3MWFBpm5ix7eZuYsN4lGZGVXKEqQGABKkj0gDlcdcknZ3Zhq6sc9qeSSgxLNiK5JJJJ2CSTmSTbMzeW0ZrSKNL9BF8WJ/NDhv+oreCfhH8ynyQ/QR5sYw3kow7KT09bJ3XcnqVGUcOSzMtozT0RiOAi1qx380WH+XreCfhI/zOf8AiiX8vhzZ4fJHh/l63gn4TD2nPkh/Loc2W+q+o6YGsalKvVIZdlkbZ2WHC9hvBzB7eZmviMY60d2UUX0MIqUrps1ZM0mzcG5AkeOZhmUIkSRC0qfgnPIXz6iD90lT6aMT6DKXW/W2lgktk9cjzafLkz8l954TYwmCniHfSPP2NfFYuNFc3yOQYTHPWxtOrUYs7V6ZJ+uLW5Acp6OdONOg4RWVn6HBhUlOspS1ujvOI3d88RU0PYUyPKiwIAQAgF3gMQRTUdv2mY+LKOSOdXppzbKnFCzsOszNrZG9Td4JjUExyic5KDzIyWRKUzYRQxxTJpkWYXyxf5Ol+vH/ABvOvsn+6+z6o5e0/wC2u05DPQHDJuiNK1cLVFWg5Rhy3MPZYbiOoyupSjUjuyROnUlTd4s6xqx5TqNayYq1Gp7WfRse3enfl1zj19nThnTzXmdWjj4yynk/I3tGuGUMpDKRcFSCCOYIyM5zunZm+rNXQ5tRcWPbzN0AvFzFgmQF5i4Iujj5h/W1v+Z5Kbz7l6EYLLx9SQWkLk7HkwSPCZi4EEyJI8JmANkyBNEbH4+nQQvWdUUcWIF+ocz1CThTlN2irsjOpGCvJ2Oa61+UcOrUsIuTAg1HG8EeonDtPhOxhdl2anVfcvqcrE7SunGn4nO69ZnYu5LMxuSTckneSZ2YxUVZaHJbcndkzV6ntYvDqONemP8AeJTiXajN9T9C3Dq9WK616nfMQc54ao87HsoLIZlZMIAQAgFrg0OwMv7vMfDk80jSqyW+xrT1HYxNQfOJ7jmPcZtY2n8PETj1vzzJ4Ke/Qi+or5rG0ewCUjXF5sJ3RQ1ZjqmTTIMy3lNwhqaOcgXNNlfuBs3uYnunS2ZU3a6T45GhtGnvUW1wzOJT0550IAQCy0Rp7EYU3oVnTqBup7UN1PhKqlCnU6auWU606fRdjb6K8rNVbDEUVce1TJQ/sm4PunPqbLi+g7dpvQ2jJdJGqwHlKwFQDad6RPCojfam0Jpz2fXjor9htRx1F6uxf4XT+Gq/F4ik3Y638L3mtKjUjrF+Bsxq05aSXiWCuDuMquWHt4uCLo9vMP6yr/zPJTefcvQhTWXe/Uk7UhcssebUxcWG6lULmxA7SBCTegbSKrGaz4SlfbxNIW4Bwx8FuZdHDVpaRZVLEUo6yRndIeU7CJ8WKlU/NXZHeWsfdNmGy68ulZfnUUT2jRj0bsyelvKdialxRVKI5+m/i2Xum9S2VSjnN38kaVTaVSXRyMbjsdUrNt1XZ25sSfC+4dU6MKcYK0VY0JzlN3k7keTIhANb5MsB0mODn0aKs57SNlR4m/dObtWqoYdrnkdDZtJzrp8jrTG5vPHN3Z6tKyPJgBACAEA3+gdHf4amTa5F/Em3unq9nYRPDQb45+LZ5fG4j+vKxU684OzrVG5hsntG73fZNHblDdqRqrR5d6+3ob2x614Om+GZlpwjtBAF03sZKMrEZRuSlMvTKWhOJorURqbi6upVhzDCx+2WQm4yUlqiE4KSaejPn3Tui3wuIeg+9DkfaU5qw7RPY0KyrU1NcTylak6U3BkCXFQQAgBACAEAeo4t09B3X6LEfZIuEXqiSk1oyXT09il9HE1x2Vag++QdCk9YrwRNVqi0k/FjlHWXFrfZxNfM3+Mc5k3JzPEkyLw1F6xXgZWIqrST8QfWXGE3/KsR3Vag9wMLDUf8F4IfqKv+T8WM1NNYlvSxFY9tRz98kqNNaRXgiLq1HrJ+JEq1mY3Zix+cSftliSWhBtvUbmTAQAgBACAEA7FqHoQ4XDXcWqVSGbmAB5iHsuT2sZ4/amMVeraPRWXuz1WzcK6NO8tWaScs6IQAgBAH8FhzUqKi72IHjLKVJ1ZqEdW7FdWoqcHN8DqdGmFUKNygAdwtPfQgoRUVojxU5OUnJ8SNpfACvRamd5zB5MNxlGLw6xFJ033dpdha7oVVNfiOY1qRRirCxU2I5ETw04ShJxks0exhJTipR0YiRJBAFI9pJSaMOKZISqDLVJMqcWjO666rLjad1stdB5jHcw+Tbq6+B750cDjXh5WfRevuaGMwirxuukvyxxjGYR6TtTqKVdTYqd4/+dc9TCcZxUou6PNzhKD3ZKzGJMiEAIAQAgBANNobUfE4qitel0ew17bTWPmsVOVuYM0a20KNGbhK90blLA1asFONrEmn5OcY20B0XmtsnzzvsDy6xIPalBc/AmtnVnyHPzaY3/S/bP8ATI/zah1+Bn+WVuoyWMw5pVHptbaR2Q23XUkG3eJ0YSU4qS45mjOLjJxfAZkiIQAgBACAEA6DqLqedpcTiFsBY00O8ng7jgN1h/Z89tTaas6NJ9r+iO5s7Z7uqtVdi+rOizzh3wgBACAEA1+pOi99dh1J/M33eM9FsXB/+eS6l9X9Dg7XxX/hj3/RGunojhBAM7rToHph0tMfCKMx7YH805G09nfHXxIdJef3Ors7H/Bfw59F+X2MKRY2ORGRB4HkZ5Npp2Z6ZO+aPJgBACALWoRJKTRhxTKXWnRNHFInTL6Lgba5OA90Fjy2mU2OWU38FjalFvd5d2Wfpc0cXhIVUt7n65epz7TeoNejdqPwyfNFnHal8+4nsndw+2KFTKfyvr08TjV9lVqecfmXn4GUrUWQlWUqw3hgQR3GdWMlJXi7o5souLs1YRMmAgBACAd31Gp7Gj8OBxTa/aJb755DHyviJ9p6nBRtQj2FphGs9Uf6gPjST8DKJvKPZ9WXRWcu36IlbcruTsfPesf+cxH6+r/yNPZ4b+zDsXoeTxH92Xa/UrpeUhACAEAtdD6vYjFH4Kmdn22yQfW49guZq4jG0aHTlny4mzQwlWt0Flz4G/1f1Lp4erTNQ9LUszZjzF2dkDZHE3e9zy4Tz+L2rOtCSh8qyXX+ZHcw2zYUZpyzevUbKcU6wQAgBACAXOr2g2xDbTXFIHM+181fvPCdTZ2zpYiW9LKPr1I5+Ox0cPHdXSfl1s6FTQKAALACwA4AbgJ6+MVFWWh5Vtyd2KmTAQAgFHp3VxK93XzKvPg30x9/2zm43ZtPEfMspc/c6OD2jOh8ss48uXYYfH4CpRbZqqV5H1W+i24zy2IwlWg7TXfwPSUa9Osr03f18CNNYuCAEAbxNLbRl3XBF+R4HukoS3ZJkZx3otHmEq7aKxyJGY5Hcw7jcTNSO7JoQlvRTE4vBU6otURHHJlB+2Zp1Z03eDa7DE6cJq0kn2lDjNRMHU3I1M86bEe5rj3Tfp7XxUNWn2r2saNTZeHlordjKmv5NKR9Cu4+kqt9lptx29U/dBdzt7mtLYsP2yf54EKp5M39XEKe1CPvMvW3ocYPxKXsWXCfkNnyaVvlqfg34SX89pf4PyI/yap/kjoWisKaVClSJBNOmiEjcSqgEjvE87XqfEqynzbZ3qMPh04w5JIcpVSKzjgUQ9pBcH+WS3n8Ndr+n3I7q+I+xfUl9OeqQ+Iye4jkmmNTMZUxFaotMFXquwO3TFwzkjItyM9RQ2rho0oxlLNJcHy7DzdbZuIlUk1HJt8VzIyahY070UdtRPuJlj2xhVxfgyC2ViXw80TaHk4xB9KpSXsLN90pltygujFvwLo7HrPVpFrg/Jog+NrsfoKF95v9k1Km3p/sgu939jZhsWP75Puy9zQ6O1RwlGxWkGI41PPPbY5DuE51baWJq6ysurI36Wz8PT0jftzLwCaJuEekb1XPshV7z5ze5k8JZLKCXPP6e5Ws5vqy+vsSJWWBACAeqCSAASTuAzJ6gOMlGLk7RV2G0ldmn0JqozWfEXVeCes30j6o6t/ZO9gtjt/PX8Pc42M2rGPy0c3z4d3P0NlSphVCqAABYAZACeijFRVkrI8/KTk96TuxckRCAEAIAQBuvRV1KuoZTvBFxIzhGa3ZK6JQnKD3ouzM5j9TqbZ0WKHkfOX8R4mcevsWlPOm91+KOvQ2xUjlUV+vR+xncZq9iKe+mWHNPO9w873TjVtlYmn+266s/udWltDD1NJWfXl9vMrGFjY5Hkcj4TQlFxdmjdWaujyRBFw/m1HTgfhF+sfPH7Wf15bP5oKXd7eWXcVR+WTj3+/n6kqVFoQAgBACAEAi4jKrTbgdpD9azLfvS31pbDOEl2Pw/wBlcspp9354EqVFgQAgBACAEACYBG0dnT2uLkv3MbqD2LsjultbpW5ZeGvmV0ujfnn+dxJJlRYSsLo6rV+Lps3Xaw/aOXvmzSwder0Ispq4ilS6ckvzlqXuA1Ods6zhB7K5t47h751qGw5POrK3UjmV9sQjlSV+t5L39DT6N0RSofFrnxY5se8/YJ3MPhKNBfIu/icbEYurX6by5cCfNk1ggBACAEAIAQAgBACAMYjCU6nporfSUH7ZXOlCfSSfaiyFapT6EmuxlbiNV8M3qFT81mHuvb3TTqbLws/227DchtTEx/dftS/2V1bUekSGWo4IuBfZNgbXGQHIeE1ZbEpWtGTXgbEdsVL3lFPxRExGplQDzKit1MCvvF5qVNhSS+SfibUNtU2/ni12Z+xU4jQOITfSY9a2Ye6c+rszE09Y37Mzehj8PPSa78iG+Gcb0YdxmjJOOUsu02FVg9GhsoeR8JG6JXR4FPKLmbodpYV2NlRmPUpMtp0p1HaCb7CEqsI5ykl3lmmp+Iqp52xTzBHSXY3BBB2VItu5zsYXY9Zu9R7q8zmYnalGKtD5n5HuJ1VxNMX82rzNO4/2Mb+BMhidjVYO9P5l5ksPtWjUVp/K/Lx9yqqYd1NmVgesETkzhKm7TVu06MakJZpp943syFyd0eimTuB8DMXSMOSWrH6Oj6r+jTc9imXUqFSr0It9xVLEUo9KS8S2wWqdd832aY+cdo+A/GdSjsWvPp2j5s0qu1qEOjeXZkvP2LBdR1IIeqSCLEKoGR353M3qew4Kzc34GlPbLasoeL/0TsPqfh137bW5tb+G02IbHwy1Tfa/axRLa+IfRsuxe9yyw+h6FP0aSA8yAT4nObtPCUKfRgvA1KmMrz6U34k602DWCAEAIAQAgBACAEAIAQAgBACAEAIAQAgDVfdNfE9EnArq/GfOsf8A3pfnA24DCb++buyuku4sehcYb0RPd0eiaFTpDstIBAI+N9Ga+J6BbS6RVcfGfO9pf3e83eBMoTq7C4mvMsF3T20dDVZ7MgIAQAgBACAEAIAQAgB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xQSEBUSEhQVFhQUFBcXGRgVFxUXGBQXFBQXFxQUFBUcHCggGBolGxQUITEhJSkrLi4uFx8zODMsNyotLisBCgoKDg0OGxAQGywkICQtLC40LCwsLCwsLCwsLCwsLCwsLSwsLCwsNCwsLCwsLCwsLCwsLCwsLCwsLCwsLCwsLP/AABEIAMkA+wMBEQACEQEDEQH/xAAcAAABBQEBAQAAAAAAAAAAAAAAAgMEBQYHAQj/xABJEAACAQICBgUGCQoFBQEAAAABAgADEQQhBQYSMUFRE2FxgZEHIjJCUqEjM1NicoKxwdEUF0NzkpOywtLwJDRjorNUg6PD4fH/xAAbAQEAAgMBAQAAAAAAAAAAAAAAAgMBBAUGB//EADsRAAIBAgMECAUCBgICAwAAAAABAgMRBCExBRJBUTJhcYGRobHREyLB4fAUQgYVIzNS8WKSQ1NyorL/2gAMAwEAAhEDEQA/AO4wAgBACAEAIAQAgBAOVa44w19K1aVyaWGoU0K3OyatYmo5I3EhBTHVc85xNs4mdKMYwk03nlked/iDGVKMYQpyabu8nZ2X+/Ioq+AwpPnUEYg/I7dj2hTnOH+pxUl/cf8A2+55tYvGSV/iy7529WeDA4b/AKZf3FvtWY+NX/8AY/8At9yPx8T/AOx/9vuC4LDKbjDqDzFA38QsksRiVpUf/b7k1isWtKr/AO/3JKVkX0a1WlytWrUvAbQlscbjY6Sb8H7l0No7QjpNvwl7lnhtL4unnTxdQi2QqhKq+JAc/tS+ntuvHKaT8n+dxtUv4ixMMqkU/J+3kXGD19rU/wDM4cOvGphr36yaDm9voux6p1MPtihUyn8r69PE7OF2/hqrtP5H15rx90bHRGl6OKp9Jh6iut7G29TxV1OaMORAM6qaaujtppq60J0yZCAEAIAQAgBACAEAIAQAgBACAEAIAQAgBACAEAIAQDwm2ZgHEtD1+m6bFG5/KsRVrC/sFytIdgpqk8fterv4lrlkeC27X+Ji2uEbL38ydVYgZC57QJzYpPVnIik3m7DW1U9lB9Zj/KJO1Pm/D7llqXN+C92G1UHqoexiD4Ffvi0Ob8PuLU3xfh9wp4kE7JBVuTcfonc3cZh02ldZoxKk0t5Zrq+vFA2EXet0PNMu8jce8GZVR8c+38uZVaX7s11/l13CVrMpC1LZmwYZAngGHqn3Hq3Q4qSvHw/NTLhGS3ocOHtz+nmesKlGqMVhTsYhRu9Suo/RVhxBzsd6k3HXu7P2hLDSs84vVcutfmZ0Nl7UnhJ7ss4PVcutfmZ1TV3TCYzDU8RTuBUXNTvRgSr0261YEHsnsU01dHvk01daFlMmQgBACAEAIAQAgBACAEAIAQAgBACAEAIAQAgBACAU+toqtgcQuGG1XekyINpV85xs3uxAyvfPlIucVqxZ8jDaL1Mxi0kphcPTVEVQGqu7DZWwuFSx3c5wXsb4knOdTNu+S5955mX8OSqTlUq1M228lz7yY+p2NAyOGY8tqqvv2DMvYMeE/L7kX/DMOFR+H3KrHYDFUATWwtXZHr0bV1/ZT4TvKWmnV2LXj0GpeXr7mhW/h3Ewzg1Lyfnl5kbDYlKg2kYML2uDexG8HkeqcqpTnTe7NWfWcWrRnSluzTT6xVakGFmFx9nIg8D1yMZOLuiMJuLuhrB1Cbq3pIbX9ob1bvG/rBk6kVlJaP8ALfnAnVispR0flzX5wsO1qQZSrC4IsZCMnF3RCE3GSktUNaPqEp52bKSpPMqbbXfYHvk6qSllo8/EnXilP5dHn48O7Q1Xklb4PGp6q457cht0aLMB9YsfrT2Wzm3hYX5H0DZMnLB02+RvJunQCAEA8Ji9gebY5iR343tdGbMVeSvcwEAIAQAgBACAEAIAQAgBACAEA8Y2FzuEN2CV9DMaV1uVSVojaPtH0e7nOBi9tKL3aCv1vTu5nZw2yJSW9VduriZvFacr1N9QjqGQ904VXF16r+ebffZeCyOvTwNCnpEhNXY72bxM1t1cjZVOK0SKzTGMqfB0absr1mtdWIK0086q4zyysoPNxNrCwjFuq1lFeb0X17Ea+ISdqa1l6LV/TvLyjpasno1XHeSPA5RTxlen0Zvx9yU8JQn0oLwLKhrtVp7IqKKm0bC3mseZyysBmcuE6uH2zV/ek0uOhz6+yaL6Dafj+eJTaUrLXr/lBpU0qbroLFhawFQj4y18trdNHGbRqYlbrSS7Prr4EnsTBzju1Yb/AP8AL6cgSuRwU9qr+E5rjfn4lcv4d2Y1/Yj4DZCFi+xZiACVJzCkkZG/tGSTlbdvkcrGfwXgK0LUrw1eWaz6n2cLCGIEkot6HicZ/Bu0qFVQpx309GvrfT06z2iirc2OZueFza1/cIld8T0WA/gWNlLGVLv/ABjp46vyJej9IPh1ZKFqau5qNs5lna12Ja5JyA7ABLli8QoqKm7Lll6WPYUNj4SjBQjHJZaslU9YsSD8aT2gH7pbT2jiYPKb78/Uuls7DP8AaTW15cBUNNdtr2a52TYXts+1a5tfgZ1Ftuo6be6rr8vb7mk9kUlU6Ts/zX7EDE6wYh99Ugckstu8Z++c6rtPE1P3W7Mvub1PZ+HhpG/bmQXxLne7HtYzRnOU+k79uZsqlBaJeBWaGxLnplLuSldxmxNg2y6gdQDi0txFOK3Gks4r2+hTQSe8nwb9/qXFDSNVPRqOO8yqE5Q6Da7G16E54elPpRRdaP1uqKbVQHHPcZ1cNtivTyqfMvPx9/E51fZFOWdPJ+Rr9H6Qp112qZuOI4r1ET0uHxNPEQ3qb912nBr4epRluzRKmwUhACAEAIAQAgBACAEAIBh9btNl2NCmbIps5HrsPV+iPeeyeZ2tj3KToweS16+o9HsvBKEVWnq9Opc+1manBOwEAIBRUMSfyqrUenVJHwVO1NyNhc3YNa3nN17kWb8of0YwjJc3mteC7l5tmlGf9WUpJ8lk9OPi/REqrpVlBP5PWsOJNEXvuAHSXvewtbjKo4eLdt+P/wBvYtdeSV9x+XuIpnEXL9Cm2cvPrWCrwVdlG7SeJ6gLZfwbKO87dUdXzza7v9kU6t97dV+t+yZK0dpAVbggpUTJ6bekhO49aneGG/xEqrUXTs9U9Hz/ADii2lVU7rRrVcvzgyfTpltwvK4wlLQnKSjqeYp6dG3SuFLeiouXbqVB5zdwm1Twc5/n1Nepi4RPEqU6potSZWUu+am/o02BB5EE7jul3wHTUk1Z2+pS66m4tP8ALFiaUq3C3fGqlNVBZrAAEknIADeSZhUruyRl1LLNkbR+Oo1wTSdWta4GRFxcEqcwCCCDxBk6mHlT6SsQhXjPoscxeEDoVvY7wbZqwzVh2HxkI/K7kpfMrFbidJBVRQm1XdigpA285bbZLWypgEHatuK5XIEsWFTbbyis7+ne+RB4lpJLOT4evd1nu1XG+ip+hVB97KsqdGn+2fivZstVapxj4P3SI2iqTiriGdCgqOjAMVOYpKjeiT7AmMQ47kIp3aTXHm3x7TNBS3ptqybT4ckuHYWU1TYCAStHY96FQVEOY3jgw4qZs4XFTw9RTj4cymvh4V4OE/8AR0vR+MWtTWom5h3g8QesGe2o1o1oKcdGePr0ZUZuEtUSJaVBACAEAIAQAgBACAVOselhh6WXxj3CD7WPUPwmjj8YsNSvxehvYDCPEVM+itfbvOcTxTd3dnrT0CYA6tDnLFT5kHPkL6ESW4iO+zw0RG4hvsh0cOa1S65ohIX5zjJn7BuHXtdUt+E4rdjq/Tl38e7rK/iqT3novUt6OiGO/L++UnDBSepCWLitBrSOrSvapTbYrp6FS1x1o6+sh4jvFiLzdo0Y004tXT1X17TTq1ZTaksmuP0BMBiagHTVEorbNMPdmP8A3nAsDyVAR7UttTj0Vft9vuV3qS6Tt2e5KwWiaVG5poAzekxuXe3tubsx7TK5ylPVk4RjHQrNJ6JVsSj0yaNZkqE1EC3bYNMAVFIs6+ed/cRJwm1Bp5rk+/TkRlBOaayfNHh0m9DLFoFX5enc0j11BmaPfdfnSDoxn/b8Hr3c/XqJqq49Px4fb06yMqHHNtHLBqbqOOKI3O3KiDuHrWvusCf9BW/d/wDn7+naYX9Z3/b6/b17Cxx+i6daxdfOX0WBKun0HFmXuM14TlDovu4eBfKEZ6ohMuIo3tbEJyOylYd+SVOG/Y7TJWpT/wCL8V7rzMf1If8AJefs/Ii4DBvTq/lNa3SV7I4FiKQv8EiNxF8ifWJByAmak4yj8OGkc11837ckYpxcZfElq/Lkvfmy5ZZpNG2mNVad+2VyjcsjKxGlJaEAIBotT9L9E/RP6FQ5H2X3eByHbO5sfGqnL4MtHp2/c5W1MI6sPiR1j5r7G7nqDzIQAgBACAEAIAQBrFYhaaM7myqLkyFSpGnFyloidOnKpJQjqzmWlMe1eq1RuOQHsqNw/vjPEYzEyxFVzfd2HscPQjQpqEf9siTVLyVSp27ZfGNimUrjoWWWIXFbMzYxcbr0i5Wkps1S+Y3qi26Rx1i4A62WbOHo7z3novyxr1626t1asvcNh1pqERQqqAABwAyE3EkjUbbHZkBAElZhoJjbLINE0yBVF8Qg5Uqn+56X9MW+R9vuL/Mh9hKmi0QRINEkIYSDRJMQwkWiSYxiKIdCjbmBB7+RmE7O6MtXVmRsBVLJZ/TQlG6yOPeCrfWmKkUnlo/z7GabbWeqHSJSy0jV1se2UzVmXQd0NyBIIAEQDfap6Y6an0bn4SmP2l4N28D/APZ7DZeN+PT3ZdJea5nl9p4P4M9+PRfk+XsX86hzAgBACAEAIAQDEa6aU236BT5qG7dbcB3fb2TzO2cZvS+DHhr28j0eycLuR+NLV6dn39O0zM4J2Byitz2ScFdkZuyJiLNlI12x0LJpEGxynSubf2BxMnGDk7EJTUVce0Sm0DW+UtsdVIX6Pva5c8fOtwnRaUVurgaCbk958SwmCQQAgBAEsJhoyivtfENzWkn+56n9Ew+iF0iQwlTLUNkSBIRIExsiRJDbCQZJEDEDYrK/CoNhuphc0z/EveszrFrln7/naY0lfn+IkPKWXIaqrcSuSuicXZkWUFwQAgEjAYtqNRaib1O7mOKntE2MNiJUKinEqr0Y1qbhLidPweJWrTWovosLj8D18J7ilUjVgpx0Z42rTlSm4S1Q9LCsIAQAgBAK7T2kegol/WOS/SPHu3zTx2KWHouXHRdpt4LDOvVUeHHsOaMxJJOZJuTzJ3meIk3J3Z7BJJWQCYBLpJbKbMY2yKJO5IQS1IqbHlWWpFbYnEU9oCkP0pIbqpLnUPfdU+vNvDxteRq15XtEthLCs9gyYzyha7pgKfR07NiXXzV3imD+kf7hx7Js4fDuo7vQ1q9dU1ZamX8luvrNU/JMZULGoxNKo5udpszTY8id3XlymxisMkt+CKcNiHfdkdbnON8IBX0l/wATVP8ApUR4NWP3zD6K7X9Auk+76j5EqZahtpBk0IaQZJGN1/1xXBJ0dOzYhxkN4pg+u/3DjNzCYN1pb0uj6mrisUqSstfQzfk31zZn/JcU5Yu16bubnaO+mzdZ3eHKbG0cEkviU1pqvr7lGBxbb3JvXR/Q6LjqHSU2XcTmD7LA3Vu5gD3Tixluu51pK6sIwlbpKatuJGY5MMmXuII7pGcd1tEoSuripUWEastj2ymasy6DuhuQJBACAanUrSeyxoMcmzXqbiO/7uud7YuL3ZfAlo9O3kcXa+G3o/Gjqtew2k9MeeCAEAIAQDnutekelrFQfMp5DrPE/wB8hPG7UxXx6zS6Mcl9Weq2bhvhUrvVlJOadEeoLxlkFxITfAlIJsJFDY+gliRWx9VlyRU2K0eNpnqcPi17EPnnvfaH1BNxK0UjUecmyfBkyHlA12TR9PYSzYl18xeCDd0lTq5Djbtmzh8O6ru9DXr11TVlqcAxmLerUapVYu7m7MxuSZ2IxUVZHKbbd2MqbG4yImTB3ryYa5/ltHoKzf4mkuZ+VQZB/pDIHx45cjFYf4b3lozqYatvqz1N1NQ2iBRN69bq6Mf7Sf5onojEdWSHlTLUNPIMmjI6+64pgaewlmxDjzV4IPlH6uQ4+M2cLhHWd30Ua2JxKpKy1OE4rEvVdqlRizsbsxzJJ4megjFRVlocSUnJ3Y2rWNxkRMmDtXk81r/K6XRVT/iKYz/1FGQft4HuPGeax+D+DLej0X5dR6DBYr4sd2XSXmaHDjYq1E4N8Iv1snA+sNr/ALk0Z5xT7vb86jcjlJrv/PziSXEoZchqotxISV0Ti7MiyguCAEAXSqFWDA2INwesTMZOLTWqMSipJxfE6donGitRWoN5GfURvnucHiFiKKqePbxPGYmi6NVw/LEybRQEAIBWaxY/oaDH1m81e08Zztp4r4FB21eS9+5G5gaHxqyXBZs5sTPGHrwAgEymvCbMVwNeTHlEtRWx9BLIorbDFVtimzAXIGQ5sclHexA75sU43diipKyuT8HR2KaJv2VAvzIGZPWTc982G75lCVsjNa+6509H0rCzYhwejTlw6R/mg8ONrcyNjD0HVfUUV6yprrPn3H42pWqNVqsXqObsx3k/3w4TsxioqyOVKTk7sjzJgIBK0Zj6mHrJWpNsvTbaU/ceYIuCOuRlFSVmSjJxd0fR2p+slPH4ZayZOMqicUfiOw7weU4lak6crM69Kqqkbk/Cj4Suf9RR4UaX4yqei/OJZDVj7yplqMnr5remApWFnruPMS+4fKP80W7zlzI2MPhnWlnoUV8QqS6zgmOxj1qjVarFnc3ZjvJ/DqndjFRW6tDjSk5O7GJIiEAk6Nxz0KqVqZs6G4P2g8wRcEcjIVKcakXGWjJwm4SUo6o7dojTyYujSxSZFXFOqu8r0llI7Nro2vyE8xXw8qM5U32ru+10eho11Viprv7/AMRoCJos3RuQJEastjKZqzLou6G5AkEAIBp9StIbNQ0icnzH0h/f2Ts7FxPw6rpPSXr919DjbXw+9BVFw9DbT1Z50IAQDB65Y7brbAOSC3fx/vqnj9r4j4uIcVpHLv4+3cem2TQ3KW+9WZ6cs6o7QXO8spriQm8rEtBL0UMeQS1IrY8gliIMaxQ2qlKnw2i7DqpC4/8AIaZ7ps08k3+Z/a5rzzaRbruliK2ZfSeoGCxFVq1am71HNyTVqeAG1kBuAG6bEcTUirJ+RRLDwk7sjfmv0b8i372p/VJfrKvMj+lp8g/Nfo35Fv3tT+qP1lXmP0tPkH5r9G/It+9qf1R+sq8x+lp8g/Nfo35Fv3tT+qP1lXmP0tPkWegNT8LgqhqYdGRmXZPwjsCL3zUm1+vtldSvOorSJwowg7xJ+B9Ov+u+ylSH3Sqpw7PqWw4kl5Uy1GU0nqFgq9Vq1Wm7VHN2Jq1M/fkALADgBL44yrCKjF5dhS8LTm22iIfJto/5Jv3lT8YePr8/JD9FR5eYn82+j/km/eVPxkf5hX5+SM/oaPLzYk+TnR/yTfvKn4yP8xxHPyRL9BQ5ebEt5OsB8k37yp+Mw9o4jn5IysBQ5ebJWj9UMNhxU6BWQ1EKHz3IN9xsTa4O48JTUxlWpbfztnoW08JTp33eJa4Ott01Y7yoJHI284dxuJqTjuyaNqDvFMW0rZYhquuXZK5q6JweZGlJaEAIA5h6xRgw3qbzKbTutURnBTi4vidSwOJFSmrj1hfv4ie7wtdV6Uai4rz4+Z4qtTdObg+A/NgrGMdiOjps59UE9/D3zXxdf4FGVTkvPh5llGn8SajzOW16hZix3k3ng8+J7WEVGKiuA3BIlUVyEvirIpk8yQolyKmPJLEVseUS1FbGcOL4hzwREQdrEs/u6OX6QKdZFohk0QYuSMBACAEAIAQCrp4qnTWrUqOqIKrbTMQoFrLmTu3WhpyaSMJqKbZMYyplqEPIskhBkCQiRJiGkGZQhpFkkIkSRBwQ2TUT2ahI6xU+E/iZh3TNTOz6vTIxT4rr9cyQ8qZahBEiZIhE12rGweTACAEA22o+M2qbUj6puOw7/unothV+lRfavr9PE87tijuzVRcTTz0RxjO664rZohB659w//fdOBt6taEKS4u/cvudbZFLeq73Iwk80elFKLmZSuzDdkTEmyihjqyxFbHlEsRWx5ZaiDGNF59K/t1W/8YFL/wBcvlwXV9yiPF9f2LJTMphjkmQPYAQAgBAG61QKCSQABckmwAG8k8JjqB8+a963ti6jUqRthlqOy2uOlJYkOwPVuH4zs4fDqmrvU5Nes5uy0Nj5Ktc+kAwWIbz1HwTH1lA+LJ9ocOYy4Z6eNw1v6ke828HiL/JLuOlvOWzpIRMGREgTEPIsyhJkWSG5AkQmNsRb26V/3bW/9o8JJ5w7H6/6IrKfavT/AGSGlTLUIkCRGrjOUzWZdB5DcgSCAEAt9V8V0eJXk3mnvm3gK3wcTCXXZ9jy+5o7RpfEoPqzOjT3J5Iwuu2I2q4X2V95z++eP2xU38U1/ikvr9T0uyKe7ScubM5OWdYcoDOThqRnoS0mwihjqyaIMeWWorY6u+TRBjGhj8CpHrbT/tsW/ml8uk0Ux6NywQwgxxTJJkWhUkRPZkBAPCZhsWOMeVTXjpWbB4Zvg1Nqrj9Iw/RqfYHHmeoZ9PB4a3zy14HPxWIv8kdDmU6BoiqdQqQykhgQQQbEEZgg8DDV8mE7HefJ9reMdR2KhAxFMDbG7bG4VFH28j2icDGYZ0pXWjO3hcQqkbPVGsM0mbgiRJCHkWZQmRMjcgTImMFqlI/OZe5kY/aiyS6LX5qReqY/Ki0bkCQziBuldQspjEqLAgBAF0n2WB5EGYehGS3otHVcLV20Vuag+6e/w1X4tKM+aTPE1I7k3Hkc30/V2sTUPziPAzxGKlv15y/5P1seuwUN2hFdRXyg2h7D7zLKZCehKSXopY4JNFbGdK44UKFSscxTRntz2RcDvNh3zYpQc5qK4lNWahByfAjaqawJjcMtdbBhk6X9BxvHYd4PIy/EUHRqbrKaNZVYbyLTReVCl+rT+ESM+k+0lBfKiYDMgWGmbkbCgZm5iwrakrmLHm1MXFjmflU136FTg8M3wrD4V1Pxakegp9ojeeA6zl0MHht755aGjisRb5I6nGp1TmhACATNE6SqYaslai2y6G45HmrDiCMiJCpTjUi4y0Jwm4S3kfQerOn6eNwy1qeR3Ol7mm/FT1cjxE83iKLpT3Wd+hVVWO8i1lBeNtIMyjwzDMjcgTIelDZVPs1KZ8aiqfcxkoa26n6EZ6X616kiVFpntO6yJh8Rh8PYM9eoqkX9BGOyGPaTl2GbOHwkqtOdThFeLNevilTnGHFsuMRu75oVNDdhqR5SWhACAEA6BoLHf4enc8PvM9Ps3FKGGjFvS/qzy2Mof15GFxjXqMebGeYvfM9LSVoJDMFg9h95llMhPQkpL0UsdWTRBmS8qmK2NGso/SVETuvtH+GdLZkd6unyTOftGVqT6zlWrGsVXA1ukp5qw2XQnJ1+4jgeE7tehGtGzONRrSpSuju2qmmaWJwyNSfa2VVWHrIwABDDhu755+vTlSm1JHbo1I1IJxLkGVlooNM3MWFBpm5ix7eZuYsN4lGZGVXKEqQGABKkj0gDlcdcknZ3Zhq6sc9qeSSgxLNiK5JJJJ2CSTmSTbMzeW0ZrSKNL9BF8WJ/NDhv+oreCfhH8ynyQ/QR5sYw3kow7KT09bJ3XcnqVGUcOSzMtozT0RiOAi1qx380WH+XreCfhI/zOf8AiiX8vhzZ4fJHh/l63gn4TD2nPkh/Loc2W+q+o6YGsalKvVIZdlkbZ2WHC9hvBzB7eZmviMY60d2UUX0MIqUrps1ZM0mzcG5AkeOZhmUIkSRC0qfgnPIXz6iD90lT6aMT6DKXW/W2lgktk9cjzafLkz8l954TYwmCniHfSPP2NfFYuNFc3yOQYTHPWxtOrUYs7V6ZJ+uLW5Acp6OdONOg4RWVn6HBhUlOspS1ujvOI3d88RU0PYUyPKiwIAQAgF3gMQRTUdv2mY+LKOSOdXppzbKnFCzsOszNrZG9Td4JjUExyic5KDzIyWRKUzYRQxxTJpkWYXyxf5Ol+vH/ABvOvsn+6+z6o5e0/wC2u05DPQHDJuiNK1cLVFWg5Rhy3MPZYbiOoyupSjUjuyROnUlTd4s6xqx5TqNayYq1Gp7WfRse3enfl1zj19nThnTzXmdWjj4yynk/I3tGuGUMpDKRcFSCCOYIyM5zunZm+rNXQ5tRcWPbzN0AvFzFgmQF5i4Iujj5h/W1v+Z5Kbz7l6EYLLx9SQWkLk7HkwSPCZi4EEyJI8JmANkyBNEbH4+nQQvWdUUcWIF+ocz1CThTlN2irsjOpGCvJ2Oa61+UcOrUsIuTAg1HG8EeonDtPhOxhdl2anVfcvqcrE7SunGn4nO69ZnYu5LMxuSTckneSZ2YxUVZaHJbcndkzV6ntYvDqONemP8AeJTiXajN9T9C3Dq9WK616nfMQc54ao87HsoLIZlZMIAQAgFrg0OwMv7vMfDk80jSqyW+xrT1HYxNQfOJ7jmPcZtY2n8PETj1vzzJ4Ke/Qi+or5rG0ewCUjXF5sJ3RQ1ZjqmTTIMy3lNwhqaOcgXNNlfuBs3uYnunS2ZU3a6T45GhtGnvUW1wzOJT0550IAQCy0Rp7EYU3oVnTqBup7UN1PhKqlCnU6auWU606fRdjb6K8rNVbDEUVce1TJQ/sm4PunPqbLi+g7dpvQ2jJdJGqwHlKwFQDad6RPCojfam0Jpz2fXjor9htRx1F6uxf4XT+Gq/F4ik3Y638L3mtKjUjrF+Bsxq05aSXiWCuDuMquWHt4uCLo9vMP6yr/zPJTefcvQhTWXe/Uk7UhcssebUxcWG6lULmxA7SBCTegbSKrGaz4SlfbxNIW4Bwx8FuZdHDVpaRZVLEUo6yRndIeU7CJ8WKlU/NXZHeWsfdNmGy68ulZfnUUT2jRj0bsyelvKdialxRVKI5+m/i2Xum9S2VSjnN38kaVTaVSXRyMbjsdUrNt1XZ25sSfC+4dU6MKcYK0VY0JzlN3k7keTIhANb5MsB0mODn0aKs57SNlR4m/dObtWqoYdrnkdDZtJzrp8jrTG5vPHN3Z6tKyPJgBACAEA3+gdHf4amTa5F/Em3unq9nYRPDQb45+LZ5fG4j+vKxU684OzrVG5hsntG73fZNHblDdqRqrR5d6+3ob2x614Om+GZlpwjtBAF03sZKMrEZRuSlMvTKWhOJorURqbi6upVhzDCx+2WQm4yUlqiE4KSaejPn3Tui3wuIeg+9DkfaU5qw7RPY0KyrU1NcTylak6U3BkCXFQQAgBACAEAeo4t09B3X6LEfZIuEXqiSk1oyXT09il9HE1x2Vag++QdCk9YrwRNVqi0k/FjlHWXFrfZxNfM3+Mc5k3JzPEkyLw1F6xXgZWIqrST8QfWXGE3/KsR3Vag9wMLDUf8F4IfqKv+T8WM1NNYlvSxFY9tRz98kqNNaRXgiLq1HrJ+JEq1mY3Zix+cSftliSWhBtvUbmTAQAgBACAEA7FqHoQ4XDXcWqVSGbmAB5iHsuT2sZ4/amMVeraPRWXuz1WzcK6NO8tWaScs6IQAgBAH8FhzUqKi72IHjLKVJ1ZqEdW7FdWoqcHN8DqdGmFUKNygAdwtPfQgoRUVojxU5OUnJ8SNpfACvRamd5zB5MNxlGLw6xFJ033dpdha7oVVNfiOY1qRRirCxU2I5ETw04ShJxks0exhJTipR0YiRJBAFI9pJSaMOKZISqDLVJMqcWjO666rLjad1stdB5jHcw+Tbq6+B750cDjXh5WfRevuaGMwirxuukvyxxjGYR6TtTqKVdTYqd4/+dc9TCcZxUou6PNzhKD3ZKzGJMiEAIAQAgBANNobUfE4qitel0ew17bTWPmsVOVuYM0a20KNGbhK90blLA1asFONrEmn5OcY20B0XmtsnzzvsDy6xIPalBc/AmtnVnyHPzaY3/S/bP8ATI/zah1+Bn+WVuoyWMw5pVHptbaR2Q23XUkG3eJ0YSU4qS45mjOLjJxfAZkiIQAgBACAEA6DqLqedpcTiFsBY00O8ng7jgN1h/Z89tTaas6NJ9r+iO5s7Z7uqtVdi+rOizzh3wgBACAEA1+pOi99dh1J/M33eM9FsXB/+eS6l9X9Dg7XxX/hj3/RGunojhBAM7rToHph0tMfCKMx7YH805G09nfHXxIdJef3Ors7H/Bfw59F+X2MKRY2ORGRB4HkZ5Npp2Z6ZO+aPJgBACALWoRJKTRhxTKXWnRNHFInTL6Lgba5OA90Fjy2mU2OWU38FjalFvd5d2Wfpc0cXhIVUt7n65epz7TeoNejdqPwyfNFnHal8+4nsndw+2KFTKfyvr08TjV9lVqecfmXn4GUrUWQlWUqw3hgQR3GdWMlJXi7o5souLs1YRMmAgBACAd31Gp7Gj8OBxTa/aJb755DHyviJ9p6nBRtQj2FphGs9Uf6gPjST8DKJvKPZ9WXRWcu36IlbcruTsfPesf+cxH6+r/yNPZ4b+zDsXoeTxH92Xa/UrpeUhACAEAtdD6vYjFH4Kmdn22yQfW49guZq4jG0aHTlny4mzQwlWt0Flz4G/1f1Lp4erTNQ9LUszZjzF2dkDZHE3e9zy4Tz+L2rOtCSh8qyXX+ZHcw2zYUZpyzevUbKcU6wQAgBACAXOr2g2xDbTXFIHM+181fvPCdTZ2zpYiW9LKPr1I5+Ox0cPHdXSfl1s6FTQKAALACwA4AbgJ6+MVFWWh5Vtyd2KmTAQAgFHp3VxK93XzKvPg30x9/2zm43ZtPEfMspc/c6OD2jOh8ss48uXYYfH4CpRbZqqV5H1W+i24zy2IwlWg7TXfwPSUa9Osr03f18CNNYuCAEAbxNLbRl3XBF+R4HukoS3ZJkZx3otHmEq7aKxyJGY5Hcw7jcTNSO7JoQlvRTE4vBU6otURHHJlB+2Zp1Z03eDa7DE6cJq0kn2lDjNRMHU3I1M86bEe5rj3Tfp7XxUNWn2r2saNTZeHlordjKmv5NKR9Cu4+kqt9lptx29U/dBdzt7mtLYsP2yf54EKp5M39XEKe1CPvMvW3ocYPxKXsWXCfkNnyaVvlqfg34SX89pf4PyI/yap/kjoWisKaVClSJBNOmiEjcSqgEjvE87XqfEqynzbZ3qMPh04w5JIcpVSKzjgUQ9pBcH+WS3n8Ndr+n3I7q+I+xfUl9OeqQ+Iye4jkmmNTMZUxFaotMFXquwO3TFwzkjItyM9RQ2rho0oxlLNJcHy7DzdbZuIlUk1HJt8VzIyahY070UdtRPuJlj2xhVxfgyC2ViXw80TaHk4xB9KpSXsLN90pltygujFvwLo7HrPVpFrg/Jog+NrsfoKF95v9k1Km3p/sgu939jZhsWP75Puy9zQ6O1RwlGxWkGI41PPPbY5DuE51baWJq6ysurI36Wz8PT0jftzLwCaJuEekb1XPshV7z5ze5k8JZLKCXPP6e5Ws5vqy+vsSJWWBACAeqCSAASTuAzJ6gOMlGLk7RV2G0ldmn0JqozWfEXVeCes30j6o6t/ZO9gtjt/PX8Pc42M2rGPy0c3z4d3P0NlSphVCqAABYAZACeijFRVkrI8/KTk96TuxckRCAEAIAQBuvRV1KuoZTvBFxIzhGa3ZK6JQnKD3ouzM5j9TqbZ0WKHkfOX8R4mcevsWlPOm91+KOvQ2xUjlUV+vR+xncZq9iKe+mWHNPO9w873TjVtlYmn+266s/udWltDD1NJWfXl9vMrGFjY5Hkcj4TQlFxdmjdWaujyRBFw/m1HTgfhF+sfPH7Wf15bP5oKXd7eWXcVR+WTj3+/n6kqVFoQAgBACAEAi4jKrTbgdpD9azLfvS31pbDOEl2Pw/wBlcspp9354EqVFgQAgBACAEACYBG0dnT2uLkv3MbqD2LsjultbpW5ZeGvmV0ujfnn+dxJJlRYSsLo6rV+Lps3Xaw/aOXvmzSwder0Ispq4ilS6ckvzlqXuA1Ods6zhB7K5t47h751qGw5POrK3UjmV9sQjlSV+t5L39DT6N0RSofFrnxY5se8/YJ3MPhKNBfIu/icbEYurX6by5cCfNk1ggBACAEAIAQAgBACAMYjCU6nporfSUH7ZXOlCfSSfaiyFapT6EmuxlbiNV8M3qFT81mHuvb3TTqbLws/227DchtTEx/dftS/2V1bUekSGWo4IuBfZNgbXGQHIeE1ZbEpWtGTXgbEdsVL3lFPxRExGplQDzKit1MCvvF5qVNhSS+SfibUNtU2/ni12Z+xU4jQOITfSY9a2Ye6c+rszE09Y37Mzehj8PPSa78iG+Gcb0YdxmjJOOUsu02FVg9GhsoeR8JG6JXR4FPKLmbodpYV2NlRmPUpMtp0p1HaCb7CEqsI5ykl3lmmp+Iqp52xTzBHSXY3BBB2VItu5zsYXY9Zu9R7q8zmYnalGKtD5n5HuJ1VxNMX82rzNO4/2Mb+BMhidjVYO9P5l5ksPtWjUVp/K/Lx9yqqYd1NmVgesETkzhKm7TVu06MakJZpp943syFyd0eimTuB8DMXSMOSWrH6Oj6r+jTc9imXUqFSr0It9xVLEUo9KS8S2wWqdd832aY+cdo+A/GdSjsWvPp2j5s0qu1qEOjeXZkvP2LBdR1IIeqSCLEKoGR353M3qew4Kzc34GlPbLasoeL/0TsPqfh137bW5tb+G02IbHwy1Tfa/axRLa+IfRsuxe9yyw+h6FP0aSA8yAT4nObtPCUKfRgvA1KmMrz6U34k602DWCAEAIAQAgBACAEAIAQAgBACAEAIAQAgDVfdNfE9EnArq/GfOsf8A3pfnA24DCb++buyuku4sehcYb0RPd0eiaFTpDstIBAI+N9Ga+J6BbS6RVcfGfO9pf3e83eBMoTq7C4mvMsF3T20dDVZ7MgIAQAgBACAEAIAQAgB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0" name="AutoShape 16"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2" name="Picture 18" descr="http://sweetclipart.com/multisite/sweetclipart/files/halloween_pumpkin_jack_o_lantern_2.png"/>
          <p:cNvPicPr>
            <a:picLocks noChangeAspect="1" noChangeArrowheads="1"/>
          </p:cNvPicPr>
          <p:nvPr/>
        </p:nvPicPr>
        <p:blipFill>
          <a:blip r:embed="rId3" cstate="print"/>
          <a:srcRect/>
          <a:stretch>
            <a:fillRect/>
          </a:stretch>
        </p:blipFill>
        <p:spPr bwMode="auto">
          <a:xfrm>
            <a:off x="838200" y="-8991600"/>
            <a:ext cx="866284" cy="914400"/>
          </a:xfrm>
          <a:prstGeom prst="rect">
            <a:avLst/>
          </a:prstGeom>
          <a:noFill/>
        </p:spPr>
      </p:pic>
      <p:pic>
        <p:nvPicPr>
          <p:cNvPr id="1026" name="Picture 2" descr="http://sr.photos3.fotosearch.com/bthumb/CSP/CSP217/k2177703.jpg"/>
          <p:cNvPicPr>
            <a:picLocks noChangeAspect="1" noChangeArrowheads="1"/>
          </p:cNvPicPr>
          <p:nvPr/>
        </p:nvPicPr>
        <p:blipFill>
          <a:blip r:embed="rId4" cstate="print"/>
          <a:srcRect/>
          <a:stretch>
            <a:fillRect/>
          </a:stretch>
        </p:blipFill>
        <p:spPr bwMode="auto">
          <a:xfrm>
            <a:off x="5791200" y="304800"/>
            <a:ext cx="636045" cy="838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1299</TotalTime>
  <Words>302</Words>
  <Application>Microsoft Office PowerPoint</Application>
  <PresentationFormat>On-screen Show (4:3)</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Godwin Heights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Godwin User</dc:creator>
  <cp:lastModifiedBy>Godwin User</cp:lastModifiedBy>
  <cp:revision>77</cp:revision>
  <dcterms:created xsi:type="dcterms:W3CDTF">2012-09-07T11:36:20Z</dcterms:created>
  <dcterms:modified xsi:type="dcterms:W3CDTF">2013-11-13T20:13:32Z</dcterms:modified>
</cp:coreProperties>
</file>